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503" r:id="rId2"/>
    <p:sldId id="495" r:id="rId3"/>
    <p:sldId id="483" r:id="rId4"/>
    <p:sldId id="467" r:id="rId5"/>
    <p:sldId id="271" r:id="rId6"/>
    <p:sldId id="272" r:id="rId7"/>
    <p:sldId id="496" r:id="rId8"/>
    <p:sldId id="486" r:id="rId9"/>
    <p:sldId id="492" r:id="rId10"/>
    <p:sldId id="493" r:id="rId11"/>
    <p:sldId id="497" r:id="rId12"/>
    <p:sldId id="487" r:id="rId13"/>
    <p:sldId id="281" r:id="rId14"/>
    <p:sldId id="282" r:id="rId15"/>
    <p:sldId id="498" r:id="rId16"/>
    <p:sldId id="488" r:id="rId17"/>
    <p:sldId id="481" r:id="rId18"/>
    <p:sldId id="286" r:id="rId19"/>
    <p:sldId id="499" r:id="rId20"/>
    <p:sldId id="489" r:id="rId21"/>
    <p:sldId id="289" r:id="rId22"/>
    <p:sldId id="290" r:id="rId23"/>
    <p:sldId id="500" r:id="rId24"/>
    <p:sldId id="502" r:id="rId25"/>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andra Morton" initials="KM" lastIdx="3" clrIdx="0">
    <p:extLst>
      <p:ext uri="{19B8F6BF-5375-455C-9EA6-DF929625EA0E}">
        <p15:presenceInfo xmlns:p15="http://schemas.microsoft.com/office/powerpoint/2012/main" userId="S::kmorton@tccgrp.com::5a3385f3-d167-41bb-acf5-a0b95ea1ccb2" providerId="AD"/>
      </p:ext>
    </p:extLst>
  </p:cmAuthor>
  <p:cmAuthor id="2" name="Claire Schultz" initials="CS" lastIdx="2" clrIdx="1">
    <p:extLst>
      <p:ext uri="{19B8F6BF-5375-455C-9EA6-DF929625EA0E}">
        <p15:presenceInfo xmlns:p15="http://schemas.microsoft.com/office/powerpoint/2012/main" userId="S::cschultz@tccgrp.com::a3130fd2-8c69-4d72-917a-51afea8d0f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D7E3AD"/>
    <a:srgbClr val="C4D584"/>
    <a:srgbClr val="4B571E"/>
    <a:srgbClr val="71822D"/>
    <a:srgbClr val="96AE3C"/>
    <a:srgbClr val="B6D3B0"/>
    <a:srgbClr val="5383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39" autoAdjust="0"/>
    <p:restoredTop sz="94660"/>
  </p:normalViewPr>
  <p:slideViewPr>
    <p:cSldViewPr snapToGrid="0">
      <p:cViewPr varScale="1">
        <p:scale>
          <a:sx n="48" d="100"/>
          <a:sy n="48" d="100"/>
        </p:scale>
        <p:origin x="39" y="35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C31C7C-8494-42B7-8FAA-9DA8855F524E}"/>
              </a:ext>
            </a:extLst>
          </p:cNvPr>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a:extLst>
              <a:ext uri="{FF2B5EF4-FFF2-40B4-BE49-F238E27FC236}">
                <a16:creationId xmlns:a16="http://schemas.microsoft.com/office/drawing/2014/main" id="{064EBE04-6F34-4345-A942-4839CD925D52}"/>
              </a:ext>
            </a:extLst>
          </p:cNvPr>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35794263-847C-4C6E-A33F-4C612727CA96}" type="datetimeFigureOut">
              <a:rPr lang="en-US" smtClean="0"/>
              <a:t>9/15/2021</a:t>
            </a:fld>
            <a:endParaRPr lang="en-US"/>
          </a:p>
        </p:txBody>
      </p:sp>
      <p:sp>
        <p:nvSpPr>
          <p:cNvPr id="4" name="Footer Placeholder 3">
            <a:extLst>
              <a:ext uri="{FF2B5EF4-FFF2-40B4-BE49-F238E27FC236}">
                <a16:creationId xmlns:a16="http://schemas.microsoft.com/office/drawing/2014/main" id="{97DDFF1F-8DF5-42DE-8886-632A6E4D6DBA}"/>
              </a:ext>
            </a:extLst>
          </p:cNvPr>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C7F4EF7-EA0C-459C-960F-67FA6403C577}"/>
              </a:ext>
            </a:extLst>
          </p:cNvPr>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FDC8E740-A9F0-4D34-9D69-C87EAE9A1C1E}" type="slidenum">
              <a:rPr lang="en-US" smtClean="0"/>
              <a:t>‹#›</a:t>
            </a:fld>
            <a:endParaRPr lang="en-US"/>
          </a:p>
        </p:txBody>
      </p:sp>
    </p:spTree>
    <p:extLst>
      <p:ext uri="{BB962C8B-B14F-4D97-AF65-F5344CB8AC3E}">
        <p14:creationId xmlns:p14="http://schemas.microsoft.com/office/powerpoint/2010/main" val="1974678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BAD1182E-8C5B-499B-A434-1058487DA0A4}" type="datetimeFigureOut">
              <a:rPr lang="en-US" smtClean="0"/>
              <a:t>9/15/2021</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2F2E9895-F462-47CC-B32A-9AFC823F4631}" type="slidenum">
              <a:rPr lang="en-US" smtClean="0"/>
              <a:t>‹#›</a:t>
            </a:fld>
            <a:endParaRPr lang="en-US"/>
          </a:p>
        </p:txBody>
      </p:sp>
    </p:spTree>
    <p:extLst>
      <p:ext uri="{BB962C8B-B14F-4D97-AF65-F5344CB8AC3E}">
        <p14:creationId xmlns:p14="http://schemas.microsoft.com/office/powerpoint/2010/main" val="1363564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 explicit about equity. Have a clear definition that can be used with all types of stakeholders. </a:t>
            </a:r>
          </a:p>
          <a:p>
            <a:pPr lvl="0"/>
            <a:endParaRPr lang="en-US" dirty="0"/>
          </a:p>
          <a:p>
            <a:pPr lvl="0"/>
            <a:r>
              <a:rPr lang="en-US" dirty="0"/>
              <a:t>Ask stakeholders at all levels about their experiences with equity. This includes program leadership, line staff, and the clients themselves. For equity to be truly adopted into work, all levels of stakeholders need to be experiencing a difference. </a:t>
            </a:r>
          </a:p>
          <a:p>
            <a:endParaRPr lang="en-US" dirty="0"/>
          </a:p>
        </p:txBody>
      </p:sp>
      <p:sp>
        <p:nvSpPr>
          <p:cNvPr id="4" name="Slide Number Placeholder 3"/>
          <p:cNvSpPr>
            <a:spLocks noGrp="1"/>
          </p:cNvSpPr>
          <p:nvPr>
            <p:ph type="sldNum" sz="quarter" idx="5"/>
          </p:nvPr>
        </p:nvSpPr>
        <p:spPr/>
        <p:txBody>
          <a:bodyPr/>
          <a:lstStyle/>
          <a:p>
            <a:fld id="{2F2E9895-F462-47CC-B32A-9AFC823F4631}" type="slidenum">
              <a:rPr lang="en-US" smtClean="0"/>
              <a:t>11</a:t>
            </a:fld>
            <a:endParaRPr lang="en-US"/>
          </a:p>
        </p:txBody>
      </p:sp>
    </p:spTree>
    <p:extLst>
      <p:ext uri="{BB962C8B-B14F-4D97-AF65-F5344CB8AC3E}">
        <p14:creationId xmlns:p14="http://schemas.microsoft.com/office/powerpoint/2010/main" val="145931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Even foundations with solid reputation around DEI can struggle in using a DEI lens. Don’t assume that all program staff are well-versed in these concepts just because of the reputation.</a:t>
            </a:r>
          </a:p>
          <a:p>
            <a:pPr lvl="0"/>
            <a:endParaRPr lang="en-US" dirty="0"/>
          </a:p>
          <a:p>
            <a:pPr lvl="0"/>
            <a:r>
              <a:rPr lang="en-US" dirty="0"/>
              <a:t>People without much experience with using a DEI lens can be very defensive. Neutralizing the conversation can generate better data and build stronger rapport. </a:t>
            </a:r>
          </a:p>
          <a:p>
            <a:pPr lvl="0"/>
            <a:endParaRPr lang="en-US" dirty="0"/>
          </a:p>
          <a:p>
            <a:pPr lvl="0"/>
            <a:r>
              <a:rPr lang="en-US" dirty="0"/>
              <a:t>Sometimes it is unavoidable that a DEI lens gets added to an initiative after it has begun—but this addition should always come with resources and thoughtful technical support.</a:t>
            </a:r>
          </a:p>
          <a:p>
            <a:endParaRPr lang="en-US" dirty="0"/>
          </a:p>
        </p:txBody>
      </p:sp>
      <p:sp>
        <p:nvSpPr>
          <p:cNvPr id="4" name="Slide Number Placeholder 3"/>
          <p:cNvSpPr>
            <a:spLocks noGrp="1"/>
          </p:cNvSpPr>
          <p:nvPr>
            <p:ph type="sldNum" sz="quarter" idx="5"/>
          </p:nvPr>
        </p:nvSpPr>
        <p:spPr/>
        <p:txBody>
          <a:bodyPr/>
          <a:lstStyle/>
          <a:p>
            <a:fld id="{2F2E9895-F462-47CC-B32A-9AFC823F4631}" type="slidenum">
              <a:rPr lang="en-US" smtClean="0"/>
              <a:t>15</a:t>
            </a:fld>
            <a:endParaRPr lang="en-US"/>
          </a:p>
        </p:txBody>
      </p:sp>
    </p:spTree>
    <p:extLst>
      <p:ext uri="{BB962C8B-B14F-4D97-AF65-F5344CB8AC3E}">
        <p14:creationId xmlns:p14="http://schemas.microsoft.com/office/powerpoint/2010/main" val="4153639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Framing information through the lens of implications for grantee success was fairly effective, as it reduced defensiveness and blame. However, this did not result in any particular self-reflection on equity issues for the funder. </a:t>
            </a:r>
          </a:p>
          <a:p>
            <a:pPr lvl="0"/>
            <a:endParaRPr lang="en-US" dirty="0"/>
          </a:p>
          <a:p>
            <a:pPr lvl="0"/>
            <a:r>
              <a:rPr lang="en-US" dirty="0"/>
              <a:t>The evaluator needs to be prepared to acknowledge any elephants in the room in a professional way. This situation involved multiple elephants and was somewhat exhausting to navigate. It is really important to be able to take personal space for reflection and self- care when engaged in this level of conflict and anger among evaluands. </a:t>
            </a:r>
          </a:p>
          <a:p>
            <a:endParaRPr lang="en-US" dirty="0"/>
          </a:p>
        </p:txBody>
      </p:sp>
      <p:sp>
        <p:nvSpPr>
          <p:cNvPr id="4" name="Slide Number Placeholder 3"/>
          <p:cNvSpPr>
            <a:spLocks noGrp="1"/>
          </p:cNvSpPr>
          <p:nvPr>
            <p:ph type="sldNum" sz="quarter" idx="5"/>
          </p:nvPr>
        </p:nvSpPr>
        <p:spPr/>
        <p:txBody>
          <a:bodyPr/>
          <a:lstStyle/>
          <a:p>
            <a:fld id="{2F2E9895-F462-47CC-B32A-9AFC823F4631}" type="slidenum">
              <a:rPr lang="en-US" smtClean="0"/>
              <a:t>19</a:t>
            </a:fld>
            <a:endParaRPr lang="en-US"/>
          </a:p>
        </p:txBody>
      </p:sp>
    </p:spTree>
    <p:extLst>
      <p:ext uri="{BB962C8B-B14F-4D97-AF65-F5344CB8AC3E}">
        <p14:creationId xmlns:p14="http://schemas.microsoft.com/office/powerpoint/2010/main" val="2455160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Make staff aware of what’s happening behind the scenes. In our experience, clients will often email the client lead and state their request for a different staff member. If this conversation stays at only the senior level, the team doesn’t gain any ability to further understand how to operate in these situations, and the chosen staffer is deciding without having full information. </a:t>
            </a:r>
          </a:p>
          <a:p>
            <a:pPr lvl="0"/>
            <a:endParaRPr lang="en-US" dirty="0"/>
          </a:p>
          <a:p>
            <a:pPr lvl="0"/>
            <a:r>
              <a:rPr lang="en-US" dirty="0"/>
              <a:t>Be clear with clients around the decision-making process. When the chosen staffer feels the meeting or project is a good fit and we agree, we make sure to articulate to our clients the full value that can be derived from having that person on the team, such as their credentials or expertise. But when the preferred staff member is uncomfortable with the request, we also articulate some of the nuance behind our decision-making process to the client, so they understand the delicacy of making these sorts of decisions. </a:t>
            </a:r>
          </a:p>
          <a:p>
            <a:pPr lvl="0"/>
            <a:endParaRPr lang="en-US" dirty="0"/>
          </a:p>
          <a:p>
            <a:pPr lvl="0"/>
            <a:r>
              <a:rPr lang="en-US" dirty="0"/>
              <a:t>Understand the difference between outright tokenism and authentic engagement. Tokenistic requests will be more focused on shallow representation rather than a thoughtful engagement of individuals representing a particular identity.  </a:t>
            </a:r>
          </a:p>
          <a:p>
            <a:endParaRPr lang="en-US" dirty="0"/>
          </a:p>
        </p:txBody>
      </p:sp>
      <p:sp>
        <p:nvSpPr>
          <p:cNvPr id="4" name="Slide Number Placeholder 3"/>
          <p:cNvSpPr>
            <a:spLocks noGrp="1"/>
          </p:cNvSpPr>
          <p:nvPr>
            <p:ph type="sldNum" sz="quarter" idx="5"/>
          </p:nvPr>
        </p:nvSpPr>
        <p:spPr/>
        <p:txBody>
          <a:bodyPr/>
          <a:lstStyle/>
          <a:p>
            <a:fld id="{2F2E9895-F462-47CC-B32A-9AFC823F4631}" type="slidenum">
              <a:rPr lang="en-US" smtClean="0"/>
              <a:t>23</a:t>
            </a:fld>
            <a:endParaRPr lang="en-US"/>
          </a:p>
        </p:txBody>
      </p:sp>
    </p:spTree>
    <p:extLst>
      <p:ext uri="{BB962C8B-B14F-4D97-AF65-F5344CB8AC3E}">
        <p14:creationId xmlns:p14="http://schemas.microsoft.com/office/powerpoint/2010/main" val="3030851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Text">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5DA9D2-2416-4BA9-ABBA-62A0246831EE}"/>
              </a:ext>
            </a:extLst>
          </p:cNvPr>
          <p:cNvPicPr>
            <a:picLocks noChangeAspect="1"/>
          </p:cNvPicPr>
          <p:nvPr userDrawn="1"/>
        </p:nvPicPr>
        <p:blipFill>
          <a:blip r:embed="rId2"/>
          <a:stretch>
            <a:fillRect/>
          </a:stretch>
        </p:blipFill>
        <p:spPr>
          <a:xfrm>
            <a:off x="819701" y="5332694"/>
            <a:ext cx="2092832" cy="588733"/>
          </a:xfrm>
          <a:prstGeom prst="rect">
            <a:avLst/>
          </a:prstGeom>
        </p:spPr>
      </p:pic>
      <p:pic>
        <p:nvPicPr>
          <p:cNvPr id="8" name="Picture 7">
            <a:extLst>
              <a:ext uri="{FF2B5EF4-FFF2-40B4-BE49-F238E27FC236}">
                <a16:creationId xmlns:a16="http://schemas.microsoft.com/office/drawing/2014/main" id="{FF8FAEC1-9D74-EC43-81CB-9DBAA2A3F030}"/>
              </a:ext>
            </a:extLst>
          </p:cNvPr>
          <p:cNvPicPr>
            <a:picLocks noChangeAspect="1"/>
          </p:cNvPicPr>
          <p:nvPr userDrawn="1"/>
        </p:nvPicPr>
        <p:blipFill rotWithShape="1">
          <a:blip r:embed="rId3"/>
          <a:srcRect l="-4522" t="8072" r="4850" b="14021"/>
          <a:stretch/>
        </p:blipFill>
        <p:spPr>
          <a:xfrm>
            <a:off x="3872610" y="1"/>
            <a:ext cx="8319391" cy="6858001"/>
          </a:xfrm>
          <a:prstGeom prst="rect">
            <a:avLst/>
          </a:prstGeom>
        </p:spPr>
      </p:pic>
      <p:sp>
        <p:nvSpPr>
          <p:cNvPr id="2" name="Title 1"/>
          <p:cNvSpPr>
            <a:spLocks noGrp="1"/>
          </p:cNvSpPr>
          <p:nvPr>
            <p:ph type="ctrTitle"/>
          </p:nvPr>
        </p:nvSpPr>
        <p:spPr>
          <a:xfrm>
            <a:off x="5677251" y="1041399"/>
            <a:ext cx="5893725" cy="2387600"/>
          </a:xfrm>
        </p:spPr>
        <p:txBody>
          <a:bodyPr anchor="b">
            <a:normAutofit/>
          </a:bodyPr>
          <a:lstStyle>
            <a:lvl1pPr algn="r">
              <a:defRPr sz="4800" b="0" i="0">
                <a:solidFill>
                  <a:schemeClr val="bg2"/>
                </a:solidFill>
              </a:defRPr>
            </a:lvl1pPr>
          </a:lstStyle>
          <a:p>
            <a:r>
              <a:rPr lang="en-US"/>
              <a:t>Click to edit Master title style</a:t>
            </a:r>
          </a:p>
        </p:txBody>
      </p:sp>
      <p:sp>
        <p:nvSpPr>
          <p:cNvPr id="3" name="Subtitle 2"/>
          <p:cNvSpPr>
            <a:spLocks noGrp="1"/>
          </p:cNvSpPr>
          <p:nvPr>
            <p:ph type="subTitle" idx="1"/>
          </p:nvPr>
        </p:nvSpPr>
        <p:spPr>
          <a:xfrm>
            <a:off x="5677251" y="3702958"/>
            <a:ext cx="5893725" cy="1565729"/>
          </a:xfrm>
        </p:spPr>
        <p:txBody>
          <a:bodyPr/>
          <a:lstStyle>
            <a:lvl1pPr marL="0" indent="0" algn="r">
              <a:buNone/>
              <a:defRPr sz="2000" b="0" i="0">
                <a:solidFill>
                  <a:schemeClr val="bg1">
                    <a:lumMod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Tree>
    <p:extLst>
      <p:ext uri="{BB962C8B-B14F-4D97-AF65-F5344CB8AC3E}">
        <p14:creationId xmlns:p14="http://schemas.microsoft.com/office/powerpoint/2010/main" val="322067384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with two column">
    <p:spTree>
      <p:nvGrpSpPr>
        <p:cNvPr id="1" name=""/>
        <p:cNvGrpSpPr/>
        <p:nvPr/>
      </p:nvGrpSpPr>
      <p:grpSpPr>
        <a:xfrm>
          <a:off x="0" y="0"/>
          <a:ext cx="0" cy="0"/>
          <a:chOff x="0" y="0"/>
          <a:chExt cx="0" cy="0"/>
        </a:xfrm>
      </p:grpSpPr>
      <p:sp>
        <p:nvSpPr>
          <p:cNvPr id="11" name="Freeform 1">
            <a:extLst>
              <a:ext uri="{FF2B5EF4-FFF2-40B4-BE49-F238E27FC236}">
                <a16:creationId xmlns:a16="http://schemas.microsoft.com/office/drawing/2014/main" id="{82FF2E01-D8B4-4F81-8395-E1A68037C488}"/>
              </a:ext>
            </a:extLst>
          </p:cNvPr>
          <p:cNvSpPr/>
          <p:nvPr userDrawn="1"/>
        </p:nvSpPr>
        <p:spPr>
          <a:xfrm>
            <a:off x="-36577" y="-21272"/>
            <a:ext cx="12289533" cy="1933200"/>
          </a:xfrm>
          <a:custGeom>
            <a:avLst/>
            <a:gdLst>
              <a:gd name="connsiteX0" fmla="*/ 0 w 9144001"/>
              <a:gd name="connsiteY0" fmla="*/ 0 h 1622090"/>
              <a:gd name="connsiteX1" fmla="*/ 9144001 w 9144001"/>
              <a:gd name="connsiteY1" fmla="*/ 0 h 1622090"/>
              <a:gd name="connsiteX2" fmla="*/ 9144001 w 9144001"/>
              <a:gd name="connsiteY2" fmla="*/ 1525750 h 1622090"/>
              <a:gd name="connsiteX3" fmla="*/ 9129866 w 9144001"/>
              <a:gd name="connsiteY3" fmla="*/ 1526492 h 1622090"/>
              <a:gd name="connsiteX4" fmla="*/ 4672906 w 9144001"/>
              <a:gd name="connsiteY4" fmla="*/ 1622090 h 1622090"/>
              <a:gd name="connsiteX5" fmla="*/ 215946 w 9144001"/>
              <a:gd name="connsiteY5" fmla="*/ 1526492 h 1622090"/>
              <a:gd name="connsiteX6" fmla="*/ 0 w 9144001"/>
              <a:gd name="connsiteY6" fmla="*/ 1515152 h 1622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622090">
                <a:moveTo>
                  <a:pt x="0" y="0"/>
                </a:moveTo>
                <a:lnTo>
                  <a:pt x="9144001" y="0"/>
                </a:lnTo>
                <a:lnTo>
                  <a:pt x="9144001" y="1525750"/>
                </a:lnTo>
                <a:lnTo>
                  <a:pt x="9129866" y="1526492"/>
                </a:lnTo>
                <a:cubicBezTo>
                  <a:pt x="7857600" y="1586848"/>
                  <a:pt x="6323864" y="1622090"/>
                  <a:pt x="4672906" y="1622090"/>
                </a:cubicBezTo>
                <a:cubicBezTo>
                  <a:pt x="3021947" y="1622090"/>
                  <a:pt x="1488211" y="1586848"/>
                  <a:pt x="215946" y="1526492"/>
                </a:cubicBezTo>
                <a:lnTo>
                  <a:pt x="0" y="15151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cxnSp>
        <p:nvCxnSpPr>
          <p:cNvPr id="15" name="Straight Connector 14">
            <a:extLst>
              <a:ext uri="{FF2B5EF4-FFF2-40B4-BE49-F238E27FC236}">
                <a16:creationId xmlns:a16="http://schemas.microsoft.com/office/drawing/2014/main" id="{9FC96F68-8703-6546-AE0D-33802704EFCF}"/>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DC3F53CC-D825-754C-95E7-3077DE7169BB}"/>
              </a:ext>
            </a:extLst>
          </p:cNvPr>
          <p:cNvPicPr>
            <a:picLocks noChangeAspect="1"/>
          </p:cNvPicPr>
          <p:nvPr userDrawn="1"/>
        </p:nvPicPr>
        <p:blipFill>
          <a:blip r:embed="rId2"/>
          <a:stretch>
            <a:fillRect/>
          </a:stretch>
        </p:blipFill>
        <p:spPr>
          <a:xfrm>
            <a:off x="841405" y="6394436"/>
            <a:ext cx="1183051" cy="327040"/>
          </a:xfrm>
          <a:prstGeom prst="rect">
            <a:avLst/>
          </a:prstGeom>
        </p:spPr>
      </p:pic>
      <p:sp>
        <p:nvSpPr>
          <p:cNvPr id="21" name="Slide Number Placeholder 6">
            <a:extLst>
              <a:ext uri="{FF2B5EF4-FFF2-40B4-BE49-F238E27FC236}">
                <a16:creationId xmlns:a16="http://schemas.microsoft.com/office/drawing/2014/main" id="{A6D0382E-7FC8-C94B-AF6D-B7D32C90FCD1}"/>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10" name="Subtitle 2">
            <a:extLst>
              <a:ext uri="{FF2B5EF4-FFF2-40B4-BE49-F238E27FC236}">
                <a16:creationId xmlns:a16="http://schemas.microsoft.com/office/drawing/2014/main" id="{BA54CA68-8946-DD49-940E-630E960ADCED}"/>
              </a:ext>
            </a:extLst>
          </p:cNvPr>
          <p:cNvSpPr>
            <a:spLocks noGrp="1"/>
          </p:cNvSpPr>
          <p:nvPr>
            <p:ph type="subTitle" idx="1" hasCustomPrompt="1"/>
          </p:nvPr>
        </p:nvSpPr>
        <p:spPr>
          <a:xfrm>
            <a:off x="836283" y="2617108"/>
            <a:ext cx="4932323" cy="3362777"/>
          </a:xfrm>
        </p:spPr>
        <p:txBody>
          <a:bodyPr>
            <a:normAutofit/>
          </a:bodyPr>
          <a:lstStyle>
            <a:lvl1pPr marL="342900" indent="-342900" algn="l">
              <a:buFont typeface="Arial" panose="020B0604020202020204" pitchFamily="34" charset="0"/>
              <a:buChar char="•"/>
              <a:defRPr sz="2400" b="0" i="0">
                <a:solidFill>
                  <a:schemeClr val="tx1">
                    <a:lumMod val="50000"/>
                  </a:schemeClr>
                </a:solidFill>
              </a:defRPr>
            </a:lvl1pPr>
            <a:lvl2pPr marL="800089" indent="-342900" algn="l">
              <a:buFont typeface="Corbel" panose="020B0503020204020204" pitchFamily="34" charset="0"/>
              <a:buChar char="○"/>
              <a:defRPr sz="2000"/>
            </a:lvl2pPr>
            <a:lvl3pPr marL="1200127" indent="-285750" algn="l">
              <a:buFont typeface="Wingdings" panose="05000000000000000000" pitchFamily="2" charset="2"/>
              <a:buChar char="§"/>
              <a:defRPr sz="1800"/>
            </a:lvl3pPr>
            <a:lvl4pPr marL="1657316" indent="-285750" algn="l">
              <a:buFont typeface="Arial" panose="020B0604020202020204" pitchFamily="34" charset="0"/>
              <a:buChar char="•"/>
              <a:defRPr sz="1600"/>
            </a:lvl4pPr>
            <a:lvl5pPr marL="2114504" indent="-285750" algn="l">
              <a:buFont typeface="Corbel" panose="020B0503020204020204" pitchFamily="34" charset="0"/>
              <a:buChar char="○"/>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a:extLst>
              <a:ext uri="{FF2B5EF4-FFF2-40B4-BE49-F238E27FC236}">
                <a16:creationId xmlns:a16="http://schemas.microsoft.com/office/drawing/2014/main" id="{794370A2-87F5-4099-88B1-BDDF0EF3C605}"/>
              </a:ext>
            </a:extLst>
          </p:cNvPr>
          <p:cNvSpPr>
            <a:spLocks noGrp="1"/>
          </p:cNvSpPr>
          <p:nvPr>
            <p:ph type="body" sz="quarter" idx="14"/>
          </p:nvPr>
        </p:nvSpPr>
        <p:spPr>
          <a:xfrm>
            <a:off x="6421968" y="2617107"/>
            <a:ext cx="4931833" cy="3363384"/>
          </a:xfrm>
        </p:spPr>
        <p:txBody>
          <a:bodyPr>
            <a:normAutofit/>
          </a:bodyPr>
          <a:lstStyle>
            <a:lvl1pPr marL="342900" marR="0" indent="-342900" algn="l" defTabSz="914377" rtl="0" eaLnBrk="1" fontAlgn="auto" latinLnBrk="0" hangingPunct="1">
              <a:lnSpc>
                <a:spcPct val="90000"/>
              </a:lnSpc>
              <a:spcBef>
                <a:spcPts val="1000"/>
              </a:spcBef>
              <a:spcAft>
                <a:spcPts val="0"/>
              </a:spcAft>
              <a:buClr>
                <a:schemeClr val="bg2"/>
              </a:buClr>
              <a:buSzTx/>
              <a:buFont typeface="Arial" panose="020B0604020202020204" pitchFamily="34" charset="0"/>
              <a:buChar char="•"/>
              <a:tabLst/>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Placeholder 1">
            <a:extLst>
              <a:ext uri="{FF2B5EF4-FFF2-40B4-BE49-F238E27FC236}">
                <a16:creationId xmlns:a16="http://schemas.microsoft.com/office/drawing/2014/main" id="{AA7F6FD1-3720-4E64-8C55-9EA5E00D8D52}"/>
              </a:ext>
            </a:extLst>
          </p:cNvPr>
          <p:cNvSpPr>
            <a:spLocks noGrp="1"/>
          </p:cNvSpPr>
          <p:nvPr>
            <p:ph type="title"/>
          </p:nvPr>
        </p:nvSpPr>
        <p:spPr>
          <a:xfrm>
            <a:off x="838200" y="240430"/>
            <a:ext cx="10515600" cy="1671497"/>
          </a:xfrm>
          <a:prstGeom prst="rect">
            <a:avLst/>
          </a:prstGeom>
        </p:spPr>
        <p:txBody>
          <a:bodyPr vert="horz" lIns="91440" tIns="45720" rIns="91440" bIns="45720" rtlCol="0" anchor="ctr">
            <a:normAutofit/>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124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ient List">
    <p:spTree>
      <p:nvGrpSpPr>
        <p:cNvPr id="1" name=""/>
        <p:cNvGrpSpPr/>
        <p:nvPr/>
      </p:nvGrpSpPr>
      <p:grpSpPr>
        <a:xfrm>
          <a:off x="0" y="0"/>
          <a:ext cx="0" cy="0"/>
          <a:chOff x="0" y="0"/>
          <a:chExt cx="0" cy="0"/>
        </a:xfrm>
      </p:grpSpPr>
      <p:sp>
        <p:nvSpPr>
          <p:cNvPr id="22" name="Freeform 1">
            <a:extLst>
              <a:ext uri="{FF2B5EF4-FFF2-40B4-BE49-F238E27FC236}">
                <a16:creationId xmlns:a16="http://schemas.microsoft.com/office/drawing/2014/main" id="{8A4560AF-9934-4F95-A3EE-CB74EA30F5E3}"/>
              </a:ext>
            </a:extLst>
          </p:cNvPr>
          <p:cNvSpPr/>
          <p:nvPr userDrawn="1"/>
        </p:nvSpPr>
        <p:spPr>
          <a:xfrm>
            <a:off x="-36577" y="-21273"/>
            <a:ext cx="12289533" cy="2188265"/>
          </a:xfrm>
          <a:custGeom>
            <a:avLst/>
            <a:gdLst>
              <a:gd name="connsiteX0" fmla="*/ 0 w 9144001"/>
              <a:gd name="connsiteY0" fmla="*/ 0 h 1622090"/>
              <a:gd name="connsiteX1" fmla="*/ 9144001 w 9144001"/>
              <a:gd name="connsiteY1" fmla="*/ 0 h 1622090"/>
              <a:gd name="connsiteX2" fmla="*/ 9144001 w 9144001"/>
              <a:gd name="connsiteY2" fmla="*/ 1525750 h 1622090"/>
              <a:gd name="connsiteX3" fmla="*/ 9129866 w 9144001"/>
              <a:gd name="connsiteY3" fmla="*/ 1526492 h 1622090"/>
              <a:gd name="connsiteX4" fmla="*/ 4672906 w 9144001"/>
              <a:gd name="connsiteY4" fmla="*/ 1622090 h 1622090"/>
              <a:gd name="connsiteX5" fmla="*/ 215946 w 9144001"/>
              <a:gd name="connsiteY5" fmla="*/ 1526492 h 1622090"/>
              <a:gd name="connsiteX6" fmla="*/ 0 w 9144001"/>
              <a:gd name="connsiteY6" fmla="*/ 1515152 h 1622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622090">
                <a:moveTo>
                  <a:pt x="0" y="0"/>
                </a:moveTo>
                <a:lnTo>
                  <a:pt x="9144001" y="0"/>
                </a:lnTo>
                <a:lnTo>
                  <a:pt x="9144001" y="1525750"/>
                </a:lnTo>
                <a:lnTo>
                  <a:pt x="9129866" y="1526492"/>
                </a:lnTo>
                <a:cubicBezTo>
                  <a:pt x="7857600" y="1586848"/>
                  <a:pt x="6323864" y="1622090"/>
                  <a:pt x="4672906" y="1622090"/>
                </a:cubicBezTo>
                <a:cubicBezTo>
                  <a:pt x="3021947" y="1622090"/>
                  <a:pt x="1488211" y="1586848"/>
                  <a:pt x="215946" y="1526492"/>
                </a:cubicBezTo>
                <a:lnTo>
                  <a:pt x="0" y="151515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cxnSp>
        <p:nvCxnSpPr>
          <p:cNvPr id="15" name="Straight Connector 14">
            <a:extLst>
              <a:ext uri="{FF2B5EF4-FFF2-40B4-BE49-F238E27FC236}">
                <a16:creationId xmlns:a16="http://schemas.microsoft.com/office/drawing/2014/main" id="{9FC96F68-8703-6546-AE0D-33802704EFCF}"/>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DC3F53CC-D825-754C-95E7-3077DE7169BB}"/>
              </a:ext>
            </a:extLst>
          </p:cNvPr>
          <p:cNvPicPr>
            <a:picLocks noChangeAspect="1"/>
          </p:cNvPicPr>
          <p:nvPr userDrawn="1"/>
        </p:nvPicPr>
        <p:blipFill>
          <a:blip r:embed="rId2"/>
          <a:stretch>
            <a:fillRect/>
          </a:stretch>
        </p:blipFill>
        <p:spPr>
          <a:xfrm>
            <a:off x="841405" y="6394436"/>
            <a:ext cx="1183051" cy="327040"/>
          </a:xfrm>
          <a:prstGeom prst="rect">
            <a:avLst/>
          </a:prstGeom>
        </p:spPr>
      </p:pic>
      <p:sp>
        <p:nvSpPr>
          <p:cNvPr id="21" name="Slide Number Placeholder 6">
            <a:extLst>
              <a:ext uri="{FF2B5EF4-FFF2-40B4-BE49-F238E27FC236}">
                <a16:creationId xmlns:a16="http://schemas.microsoft.com/office/drawing/2014/main" id="{A6D0382E-7FC8-C94B-AF6D-B7D32C90FCD1}"/>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24" name="Text Placeholder 4">
            <a:extLst>
              <a:ext uri="{FF2B5EF4-FFF2-40B4-BE49-F238E27FC236}">
                <a16:creationId xmlns:a16="http://schemas.microsoft.com/office/drawing/2014/main" id="{F2D5966F-713A-4D05-B6A1-7BB9A71865AA}"/>
              </a:ext>
            </a:extLst>
          </p:cNvPr>
          <p:cNvSpPr>
            <a:spLocks noGrp="1"/>
          </p:cNvSpPr>
          <p:nvPr>
            <p:ph type="body" sz="quarter" idx="20" hasCustomPrompt="1"/>
          </p:nvPr>
        </p:nvSpPr>
        <p:spPr>
          <a:xfrm>
            <a:off x="841406" y="205093"/>
            <a:ext cx="10856383" cy="1752600"/>
          </a:xfrm>
        </p:spPr>
        <p:txBody>
          <a:bodyPr anchor="ctr">
            <a:normAutofit/>
          </a:bodyPr>
          <a:lstStyle>
            <a:lvl1pPr marL="0" indent="0">
              <a:buNone/>
              <a:defRPr sz="4267">
                <a:solidFill>
                  <a:schemeClr val="bg1"/>
                </a:solidFill>
              </a:defRPr>
            </a:lvl1pPr>
          </a:lstStyle>
          <a:p>
            <a:pPr lvl="0"/>
            <a:r>
              <a:rPr lang="en-US"/>
              <a:t>Click to edit Master title style</a:t>
            </a:r>
          </a:p>
        </p:txBody>
      </p:sp>
      <p:sp>
        <p:nvSpPr>
          <p:cNvPr id="17" name="Text Placeholder 2">
            <a:extLst>
              <a:ext uri="{FF2B5EF4-FFF2-40B4-BE49-F238E27FC236}">
                <a16:creationId xmlns:a16="http://schemas.microsoft.com/office/drawing/2014/main" id="{CC756BBF-2C68-4ECE-B188-638D159D5A2E}"/>
              </a:ext>
            </a:extLst>
          </p:cNvPr>
          <p:cNvSpPr>
            <a:spLocks noGrp="1"/>
          </p:cNvSpPr>
          <p:nvPr>
            <p:ph type="body" sz="quarter" idx="21"/>
          </p:nvPr>
        </p:nvSpPr>
        <p:spPr>
          <a:xfrm>
            <a:off x="4342342" y="3163347"/>
            <a:ext cx="3507315" cy="2992967"/>
          </a:xfrm>
        </p:spPr>
        <p:txBody>
          <a:bodyPr>
            <a:normAutofit/>
          </a:bodyPr>
          <a:lstStyle>
            <a:lvl1pPr marL="342900" marR="0" indent="-342900" algn="l" defTabSz="914377" rtl="0" eaLnBrk="1" fontAlgn="auto" latinLnBrk="0" hangingPunct="1">
              <a:lnSpc>
                <a:spcPct val="90000"/>
              </a:lnSpc>
              <a:spcBef>
                <a:spcPts val="1000"/>
              </a:spcBef>
              <a:spcAft>
                <a:spcPts val="0"/>
              </a:spcAft>
              <a:buClr>
                <a:schemeClr val="bg2"/>
              </a:buClr>
              <a:buSzTx/>
              <a:buFont typeface="Arial" panose="020B0604020202020204" pitchFamily="34" charset="0"/>
              <a:buChar char="•"/>
              <a:tabLst/>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p:txBody>
      </p:sp>
      <p:sp>
        <p:nvSpPr>
          <p:cNvPr id="25" name="Text Placeholder 2">
            <a:extLst>
              <a:ext uri="{FF2B5EF4-FFF2-40B4-BE49-F238E27FC236}">
                <a16:creationId xmlns:a16="http://schemas.microsoft.com/office/drawing/2014/main" id="{35DA095F-E906-43B4-9BEA-810A882FA2E0}"/>
              </a:ext>
            </a:extLst>
          </p:cNvPr>
          <p:cNvSpPr>
            <a:spLocks noGrp="1"/>
          </p:cNvSpPr>
          <p:nvPr>
            <p:ph type="body" sz="quarter" idx="22"/>
          </p:nvPr>
        </p:nvSpPr>
        <p:spPr>
          <a:xfrm>
            <a:off x="573117" y="3163347"/>
            <a:ext cx="3507315" cy="2992967"/>
          </a:xfrm>
        </p:spPr>
        <p:txBody>
          <a:bodyPr>
            <a:normAutofit/>
          </a:bodyPr>
          <a:lstStyle>
            <a:lvl1pPr marL="342900" marR="0" indent="-342900" algn="l" defTabSz="914377" rtl="0" eaLnBrk="1" fontAlgn="auto" latinLnBrk="0" hangingPunct="1">
              <a:lnSpc>
                <a:spcPct val="90000"/>
              </a:lnSpc>
              <a:spcBef>
                <a:spcPts val="1000"/>
              </a:spcBef>
              <a:spcAft>
                <a:spcPts val="0"/>
              </a:spcAft>
              <a:buClr>
                <a:schemeClr val="bg2"/>
              </a:buClr>
              <a:buSzTx/>
              <a:buFont typeface="Arial" panose="020B0604020202020204" pitchFamily="34" charset="0"/>
              <a:buChar char="•"/>
              <a:tabLst/>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p:txBody>
      </p:sp>
      <p:sp>
        <p:nvSpPr>
          <p:cNvPr id="26" name="Text Placeholder 2">
            <a:extLst>
              <a:ext uri="{FF2B5EF4-FFF2-40B4-BE49-F238E27FC236}">
                <a16:creationId xmlns:a16="http://schemas.microsoft.com/office/drawing/2014/main" id="{58B42DAD-928E-48B9-A2EF-8A20C2FD8534}"/>
              </a:ext>
            </a:extLst>
          </p:cNvPr>
          <p:cNvSpPr>
            <a:spLocks noGrp="1"/>
          </p:cNvSpPr>
          <p:nvPr>
            <p:ph type="body" sz="quarter" idx="23"/>
          </p:nvPr>
        </p:nvSpPr>
        <p:spPr>
          <a:xfrm>
            <a:off x="8228540" y="3163347"/>
            <a:ext cx="3507315" cy="2992967"/>
          </a:xfrm>
        </p:spPr>
        <p:txBody>
          <a:bodyPr>
            <a:normAutofit/>
          </a:bodyPr>
          <a:lstStyle>
            <a:lvl1pPr marL="342900" marR="0" indent="-342900" algn="l" defTabSz="914377" rtl="0" eaLnBrk="1" fontAlgn="auto" latinLnBrk="0" hangingPunct="1">
              <a:lnSpc>
                <a:spcPct val="90000"/>
              </a:lnSpc>
              <a:spcBef>
                <a:spcPts val="1000"/>
              </a:spcBef>
              <a:spcAft>
                <a:spcPts val="0"/>
              </a:spcAft>
              <a:buClr>
                <a:schemeClr val="bg2"/>
              </a:buClr>
              <a:buSzTx/>
              <a:buFont typeface="Arial" panose="020B0604020202020204" pitchFamily="34" charset="0"/>
              <a:buChar char="•"/>
              <a:tabLst/>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p:txBody>
      </p:sp>
      <p:pic>
        <p:nvPicPr>
          <p:cNvPr id="11" name="Picture 10">
            <a:extLst>
              <a:ext uri="{FF2B5EF4-FFF2-40B4-BE49-F238E27FC236}">
                <a16:creationId xmlns:a16="http://schemas.microsoft.com/office/drawing/2014/main" id="{2CF7157F-D36C-6342-B961-BF250367EA33}"/>
              </a:ext>
            </a:extLst>
          </p:cNvPr>
          <p:cNvPicPr>
            <a:picLocks noChangeAspect="1"/>
          </p:cNvPicPr>
          <p:nvPr userDrawn="1"/>
        </p:nvPicPr>
        <p:blipFill>
          <a:blip r:embed="rId3"/>
          <a:stretch>
            <a:fillRect/>
          </a:stretch>
        </p:blipFill>
        <p:spPr>
          <a:xfrm>
            <a:off x="5729570" y="1731220"/>
            <a:ext cx="732865" cy="732865"/>
          </a:xfrm>
          <a:prstGeom prst="rect">
            <a:avLst/>
          </a:prstGeom>
        </p:spPr>
      </p:pic>
      <p:pic>
        <p:nvPicPr>
          <p:cNvPr id="13" name="Picture 12">
            <a:extLst>
              <a:ext uri="{FF2B5EF4-FFF2-40B4-BE49-F238E27FC236}">
                <a16:creationId xmlns:a16="http://schemas.microsoft.com/office/drawing/2014/main" id="{739E2E3F-D7C0-5B4E-868D-27C437473F22}"/>
              </a:ext>
            </a:extLst>
          </p:cNvPr>
          <p:cNvPicPr>
            <a:picLocks noChangeAspect="1"/>
          </p:cNvPicPr>
          <p:nvPr userDrawn="1"/>
        </p:nvPicPr>
        <p:blipFill>
          <a:blip r:embed="rId4"/>
          <a:stretch>
            <a:fillRect/>
          </a:stretch>
        </p:blipFill>
        <p:spPr>
          <a:xfrm>
            <a:off x="1990816" y="1759927"/>
            <a:ext cx="732865" cy="732865"/>
          </a:xfrm>
          <a:prstGeom prst="rect">
            <a:avLst/>
          </a:prstGeom>
        </p:spPr>
      </p:pic>
      <p:pic>
        <p:nvPicPr>
          <p:cNvPr id="14" name="Picture 13">
            <a:extLst>
              <a:ext uri="{FF2B5EF4-FFF2-40B4-BE49-F238E27FC236}">
                <a16:creationId xmlns:a16="http://schemas.microsoft.com/office/drawing/2014/main" id="{1E8782B4-B4D1-3C4B-ABAD-9CCBEE3B960C}"/>
              </a:ext>
            </a:extLst>
          </p:cNvPr>
          <p:cNvPicPr>
            <a:picLocks noChangeAspect="1"/>
          </p:cNvPicPr>
          <p:nvPr userDrawn="1"/>
        </p:nvPicPr>
        <p:blipFill>
          <a:blip r:embed="rId5"/>
          <a:stretch>
            <a:fillRect/>
          </a:stretch>
        </p:blipFill>
        <p:spPr>
          <a:xfrm>
            <a:off x="9615768" y="1703781"/>
            <a:ext cx="732865" cy="732865"/>
          </a:xfrm>
          <a:prstGeom prst="rect">
            <a:avLst/>
          </a:prstGeom>
        </p:spPr>
      </p:pic>
      <p:sp>
        <p:nvSpPr>
          <p:cNvPr id="2" name="TextBox 1">
            <a:extLst>
              <a:ext uri="{FF2B5EF4-FFF2-40B4-BE49-F238E27FC236}">
                <a16:creationId xmlns:a16="http://schemas.microsoft.com/office/drawing/2014/main" id="{9C5EA00A-1CDB-493A-88DD-3BB867D77D5F}"/>
              </a:ext>
            </a:extLst>
          </p:cNvPr>
          <p:cNvSpPr txBox="1"/>
          <p:nvPr userDrawn="1"/>
        </p:nvSpPr>
        <p:spPr>
          <a:xfrm>
            <a:off x="1321594" y="2516704"/>
            <a:ext cx="2071309" cy="523220"/>
          </a:xfrm>
          <a:prstGeom prst="rect">
            <a:avLst/>
          </a:prstGeom>
          <a:noFill/>
        </p:spPr>
        <p:txBody>
          <a:bodyPr wrap="square" rtlCol="0">
            <a:spAutoFit/>
          </a:bodyPr>
          <a:lstStyle/>
          <a:p>
            <a:pPr algn="ctr"/>
            <a:r>
              <a:rPr lang="en-US" sz="2800">
                <a:solidFill>
                  <a:schemeClr val="accent1"/>
                </a:solidFill>
                <a:latin typeface="+mj-lt"/>
              </a:rPr>
              <a:t>Foundations</a:t>
            </a:r>
          </a:p>
        </p:txBody>
      </p:sp>
      <p:sp>
        <p:nvSpPr>
          <p:cNvPr id="23" name="TextBox 22">
            <a:extLst>
              <a:ext uri="{FF2B5EF4-FFF2-40B4-BE49-F238E27FC236}">
                <a16:creationId xmlns:a16="http://schemas.microsoft.com/office/drawing/2014/main" id="{2D3431AE-5AAA-4CA3-B4D0-BE97142B3DA2}"/>
              </a:ext>
            </a:extLst>
          </p:cNvPr>
          <p:cNvSpPr txBox="1"/>
          <p:nvPr userDrawn="1"/>
        </p:nvSpPr>
        <p:spPr>
          <a:xfrm>
            <a:off x="5063390" y="2500976"/>
            <a:ext cx="2071309" cy="523220"/>
          </a:xfrm>
          <a:prstGeom prst="rect">
            <a:avLst/>
          </a:prstGeom>
          <a:noFill/>
        </p:spPr>
        <p:txBody>
          <a:bodyPr wrap="square" rtlCol="0">
            <a:spAutoFit/>
          </a:bodyPr>
          <a:lstStyle/>
          <a:p>
            <a:pPr algn="ctr"/>
            <a:r>
              <a:rPr lang="en-US" sz="2800">
                <a:solidFill>
                  <a:schemeClr val="accent1"/>
                </a:solidFill>
                <a:latin typeface="+mj-lt"/>
              </a:rPr>
              <a:t>Nonprofits</a:t>
            </a:r>
          </a:p>
        </p:txBody>
      </p:sp>
      <p:sp>
        <p:nvSpPr>
          <p:cNvPr id="27" name="TextBox 26">
            <a:extLst>
              <a:ext uri="{FF2B5EF4-FFF2-40B4-BE49-F238E27FC236}">
                <a16:creationId xmlns:a16="http://schemas.microsoft.com/office/drawing/2014/main" id="{D61859EB-9544-4387-ADBB-A4EC793510EB}"/>
              </a:ext>
            </a:extLst>
          </p:cNvPr>
          <p:cNvSpPr txBox="1"/>
          <p:nvPr userDrawn="1"/>
        </p:nvSpPr>
        <p:spPr>
          <a:xfrm>
            <a:off x="8946542" y="2510134"/>
            <a:ext cx="2071309" cy="523220"/>
          </a:xfrm>
          <a:prstGeom prst="rect">
            <a:avLst/>
          </a:prstGeom>
          <a:noFill/>
        </p:spPr>
        <p:txBody>
          <a:bodyPr wrap="square" rtlCol="0">
            <a:spAutoFit/>
          </a:bodyPr>
          <a:lstStyle/>
          <a:p>
            <a:pPr algn="ctr"/>
            <a:r>
              <a:rPr lang="en-US" sz="2800">
                <a:solidFill>
                  <a:schemeClr val="accent1"/>
                </a:solidFill>
                <a:latin typeface="+mj-lt"/>
              </a:rPr>
              <a:t>Companies</a:t>
            </a:r>
          </a:p>
        </p:txBody>
      </p:sp>
    </p:spTree>
    <p:extLst>
      <p:ext uri="{BB962C8B-B14F-4D97-AF65-F5344CB8AC3E}">
        <p14:creationId xmlns:p14="http://schemas.microsoft.com/office/powerpoint/2010/main" val="102005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Members">
    <p:spTree>
      <p:nvGrpSpPr>
        <p:cNvPr id="1" name=""/>
        <p:cNvGrpSpPr/>
        <p:nvPr/>
      </p:nvGrpSpPr>
      <p:grpSpPr>
        <a:xfrm>
          <a:off x="0" y="0"/>
          <a:ext cx="0" cy="0"/>
          <a:chOff x="0" y="0"/>
          <a:chExt cx="0" cy="0"/>
        </a:xfrm>
      </p:grpSpPr>
      <p:sp>
        <p:nvSpPr>
          <p:cNvPr id="22" name="Freeform 1">
            <a:extLst>
              <a:ext uri="{FF2B5EF4-FFF2-40B4-BE49-F238E27FC236}">
                <a16:creationId xmlns:a16="http://schemas.microsoft.com/office/drawing/2014/main" id="{C4DA4E5B-E793-444D-A3D4-2CDB852B1E7A}"/>
              </a:ext>
            </a:extLst>
          </p:cNvPr>
          <p:cNvSpPr/>
          <p:nvPr userDrawn="1"/>
        </p:nvSpPr>
        <p:spPr>
          <a:xfrm>
            <a:off x="-36577" y="-21273"/>
            <a:ext cx="12289533" cy="2188265"/>
          </a:xfrm>
          <a:custGeom>
            <a:avLst/>
            <a:gdLst>
              <a:gd name="connsiteX0" fmla="*/ 0 w 9144001"/>
              <a:gd name="connsiteY0" fmla="*/ 0 h 1622090"/>
              <a:gd name="connsiteX1" fmla="*/ 9144001 w 9144001"/>
              <a:gd name="connsiteY1" fmla="*/ 0 h 1622090"/>
              <a:gd name="connsiteX2" fmla="*/ 9144001 w 9144001"/>
              <a:gd name="connsiteY2" fmla="*/ 1525750 h 1622090"/>
              <a:gd name="connsiteX3" fmla="*/ 9129866 w 9144001"/>
              <a:gd name="connsiteY3" fmla="*/ 1526492 h 1622090"/>
              <a:gd name="connsiteX4" fmla="*/ 4672906 w 9144001"/>
              <a:gd name="connsiteY4" fmla="*/ 1622090 h 1622090"/>
              <a:gd name="connsiteX5" fmla="*/ 215946 w 9144001"/>
              <a:gd name="connsiteY5" fmla="*/ 1526492 h 1622090"/>
              <a:gd name="connsiteX6" fmla="*/ 0 w 9144001"/>
              <a:gd name="connsiteY6" fmla="*/ 1515152 h 1622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622090">
                <a:moveTo>
                  <a:pt x="0" y="0"/>
                </a:moveTo>
                <a:lnTo>
                  <a:pt x="9144001" y="0"/>
                </a:lnTo>
                <a:lnTo>
                  <a:pt x="9144001" y="1525750"/>
                </a:lnTo>
                <a:lnTo>
                  <a:pt x="9129866" y="1526492"/>
                </a:lnTo>
                <a:cubicBezTo>
                  <a:pt x="7857600" y="1586848"/>
                  <a:pt x="6323864" y="1622090"/>
                  <a:pt x="4672906" y="1622090"/>
                </a:cubicBezTo>
                <a:cubicBezTo>
                  <a:pt x="3021947" y="1622090"/>
                  <a:pt x="1488211" y="1586848"/>
                  <a:pt x="215946" y="1526492"/>
                </a:cubicBezTo>
                <a:lnTo>
                  <a:pt x="0" y="15151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31" name="Picture Placeholder 9">
            <a:extLst>
              <a:ext uri="{FF2B5EF4-FFF2-40B4-BE49-F238E27FC236}">
                <a16:creationId xmlns:a16="http://schemas.microsoft.com/office/drawing/2014/main" id="{AA5D76BA-C20B-F447-B83C-99D3D2C07599}"/>
              </a:ext>
            </a:extLst>
          </p:cNvPr>
          <p:cNvSpPr>
            <a:spLocks noGrp="1"/>
          </p:cNvSpPr>
          <p:nvPr>
            <p:ph type="pic" sz="quarter" idx="15"/>
          </p:nvPr>
        </p:nvSpPr>
        <p:spPr>
          <a:xfrm>
            <a:off x="4401286" y="2583399"/>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33" name="Picture Placeholder 9">
            <a:extLst>
              <a:ext uri="{FF2B5EF4-FFF2-40B4-BE49-F238E27FC236}">
                <a16:creationId xmlns:a16="http://schemas.microsoft.com/office/drawing/2014/main" id="{FBE10304-1DB6-A744-A4E7-340ADBC9C166}"/>
              </a:ext>
            </a:extLst>
          </p:cNvPr>
          <p:cNvSpPr>
            <a:spLocks noGrp="1"/>
          </p:cNvSpPr>
          <p:nvPr>
            <p:ph type="pic" sz="quarter" idx="16"/>
          </p:nvPr>
        </p:nvSpPr>
        <p:spPr>
          <a:xfrm>
            <a:off x="8209715" y="2583399"/>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34" name="Picture Placeholder 9">
            <a:extLst>
              <a:ext uri="{FF2B5EF4-FFF2-40B4-BE49-F238E27FC236}">
                <a16:creationId xmlns:a16="http://schemas.microsoft.com/office/drawing/2014/main" id="{4144AC1A-1189-F34B-B2BB-0A7A0E88EED5}"/>
              </a:ext>
            </a:extLst>
          </p:cNvPr>
          <p:cNvSpPr>
            <a:spLocks noGrp="1"/>
          </p:cNvSpPr>
          <p:nvPr>
            <p:ph type="pic" sz="quarter" idx="17"/>
          </p:nvPr>
        </p:nvSpPr>
        <p:spPr>
          <a:xfrm>
            <a:off x="655703" y="4405914"/>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35" name="Picture Placeholder 9">
            <a:extLst>
              <a:ext uri="{FF2B5EF4-FFF2-40B4-BE49-F238E27FC236}">
                <a16:creationId xmlns:a16="http://schemas.microsoft.com/office/drawing/2014/main" id="{10847361-71E0-7A40-A7EE-C0A5F9F21102}"/>
              </a:ext>
            </a:extLst>
          </p:cNvPr>
          <p:cNvSpPr>
            <a:spLocks noGrp="1"/>
          </p:cNvSpPr>
          <p:nvPr>
            <p:ph type="pic" sz="quarter" idx="18"/>
          </p:nvPr>
        </p:nvSpPr>
        <p:spPr>
          <a:xfrm>
            <a:off x="4401286" y="4405914"/>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37" name="Picture Placeholder 9">
            <a:extLst>
              <a:ext uri="{FF2B5EF4-FFF2-40B4-BE49-F238E27FC236}">
                <a16:creationId xmlns:a16="http://schemas.microsoft.com/office/drawing/2014/main" id="{F3DC445A-18B0-3C42-BB5E-AE6795E0E177}"/>
              </a:ext>
            </a:extLst>
          </p:cNvPr>
          <p:cNvSpPr>
            <a:spLocks noGrp="1"/>
          </p:cNvSpPr>
          <p:nvPr>
            <p:ph type="pic" sz="quarter" idx="19"/>
          </p:nvPr>
        </p:nvSpPr>
        <p:spPr>
          <a:xfrm>
            <a:off x="8209714" y="4405913"/>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cxnSp>
        <p:nvCxnSpPr>
          <p:cNvPr id="15" name="Straight Connector 14">
            <a:extLst>
              <a:ext uri="{FF2B5EF4-FFF2-40B4-BE49-F238E27FC236}">
                <a16:creationId xmlns:a16="http://schemas.microsoft.com/office/drawing/2014/main" id="{9FC96F68-8703-6546-AE0D-33802704EFCF}"/>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DC3F53CC-D825-754C-95E7-3077DE7169BB}"/>
              </a:ext>
            </a:extLst>
          </p:cNvPr>
          <p:cNvPicPr>
            <a:picLocks noChangeAspect="1"/>
          </p:cNvPicPr>
          <p:nvPr userDrawn="1"/>
        </p:nvPicPr>
        <p:blipFill>
          <a:blip r:embed="rId2"/>
          <a:stretch>
            <a:fillRect/>
          </a:stretch>
        </p:blipFill>
        <p:spPr>
          <a:xfrm>
            <a:off x="841405" y="6394436"/>
            <a:ext cx="1183051" cy="327040"/>
          </a:xfrm>
          <a:prstGeom prst="rect">
            <a:avLst/>
          </a:prstGeom>
        </p:spPr>
      </p:pic>
      <p:sp>
        <p:nvSpPr>
          <p:cNvPr id="30" name="Picture Placeholder 9">
            <a:extLst>
              <a:ext uri="{FF2B5EF4-FFF2-40B4-BE49-F238E27FC236}">
                <a16:creationId xmlns:a16="http://schemas.microsoft.com/office/drawing/2014/main" id="{90EE8933-1668-DC46-998E-2D33B637516E}"/>
              </a:ext>
            </a:extLst>
          </p:cNvPr>
          <p:cNvSpPr>
            <a:spLocks noGrp="1"/>
          </p:cNvSpPr>
          <p:nvPr>
            <p:ph type="pic" sz="quarter" idx="14"/>
          </p:nvPr>
        </p:nvSpPr>
        <p:spPr>
          <a:xfrm>
            <a:off x="655703" y="2583399"/>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3" name="Text Placeholder 2">
            <a:extLst>
              <a:ext uri="{FF2B5EF4-FFF2-40B4-BE49-F238E27FC236}">
                <a16:creationId xmlns:a16="http://schemas.microsoft.com/office/drawing/2014/main" id="{CF583D66-741F-1C4D-B9FC-43CA6EFCA3C3}"/>
              </a:ext>
            </a:extLst>
          </p:cNvPr>
          <p:cNvSpPr>
            <a:spLocks noGrp="1"/>
          </p:cNvSpPr>
          <p:nvPr>
            <p:ph type="body" sz="quarter" idx="20" hasCustomPrompt="1"/>
          </p:nvPr>
        </p:nvSpPr>
        <p:spPr>
          <a:xfrm>
            <a:off x="1910541" y="2582238"/>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p:txBody>
      </p:sp>
      <p:sp>
        <p:nvSpPr>
          <p:cNvPr id="39" name="Text Placeholder 2">
            <a:extLst>
              <a:ext uri="{FF2B5EF4-FFF2-40B4-BE49-F238E27FC236}">
                <a16:creationId xmlns:a16="http://schemas.microsoft.com/office/drawing/2014/main" id="{7BB82E7F-6CAF-B449-B36F-242D55F4C483}"/>
              </a:ext>
            </a:extLst>
          </p:cNvPr>
          <p:cNvSpPr>
            <a:spLocks noGrp="1"/>
          </p:cNvSpPr>
          <p:nvPr>
            <p:ph type="body" sz="quarter" idx="21" hasCustomPrompt="1"/>
          </p:nvPr>
        </p:nvSpPr>
        <p:spPr>
          <a:xfrm>
            <a:off x="5681263" y="2582238"/>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p:txBody>
      </p:sp>
      <p:sp>
        <p:nvSpPr>
          <p:cNvPr id="40" name="Text Placeholder 2">
            <a:extLst>
              <a:ext uri="{FF2B5EF4-FFF2-40B4-BE49-F238E27FC236}">
                <a16:creationId xmlns:a16="http://schemas.microsoft.com/office/drawing/2014/main" id="{C78E9110-A417-0A49-8D03-C57792DB587C}"/>
              </a:ext>
            </a:extLst>
          </p:cNvPr>
          <p:cNvSpPr>
            <a:spLocks noGrp="1"/>
          </p:cNvSpPr>
          <p:nvPr>
            <p:ph type="body" sz="quarter" idx="22" hasCustomPrompt="1"/>
          </p:nvPr>
        </p:nvSpPr>
        <p:spPr>
          <a:xfrm>
            <a:off x="9514831" y="2582238"/>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p:txBody>
      </p:sp>
      <p:sp>
        <p:nvSpPr>
          <p:cNvPr id="41" name="Text Placeholder 2">
            <a:extLst>
              <a:ext uri="{FF2B5EF4-FFF2-40B4-BE49-F238E27FC236}">
                <a16:creationId xmlns:a16="http://schemas.microsoft.com/office/drawing/2014/main" id="{4C4BEF76-2526-7641-AABC-69F7D0C0F3F1}"/>
              </a:ext>
            </a:extLst>
          </p:cNvPr>
          <p:cNvSpPr>
            <a:spLocks noGrp="1"/>
          </p:cNvSpPr>
          <p:nvPr>
            <p:ph type="body" sz="quarter" idx="23" hasCustomPrompt="1"/>
          </p:nvPr>
        </p:nvSpPr>
        <p:spPr>
          <a:xfrm>
            <a:off x="1910541" y="4417322"/>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a:p>
            <a:pPr lvl="2"/>
            <a:endParaRPr lang="en-US"/>
          </a:p>
        </p:txBody>
      </p:sp>
      <p:sp>
        <p:nvSpPr>
          <p:cNvPr id="42" name="Text Placeholder 2">
            <a:extLst>
              <a:ext uri="{FF2B5EF4-FFF2-40B4-BE49-F238E27FC236}">
                <a16:creationId xmlns:a16="http://schemas.microsoft.com/office/drawing/2014/main" id="{892BDEDD-C60D-0740-BE47-282A9DE9F6E9}"/>
              </a:ext>
            </a:extLst>
          </p:cNvPr>
          <p:cNvSpPr>
            <a:spLocks noGrp="1"/>
          </p:cNvSpPr>
          <p:nvPr>
            <p:ph type="body" sz="quarter" idx="24" hasCustomPrompt="1"/>
          </p:nvPr>
        </p:nvSpPr>
        <p:spPr>
          <a:xfrm>
            <a:off x="5681263" y="4417322"/>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p:txBody>
      </p:sp>
      <p:sp>
        <p:nvSpPr>
          <p:cNvPr id="43" name="Text Placeholder 2">
            <a:extLst>
              <a:ext uri="{FF2B5EF4-FFF2-40B4-BE49-F238E27FC236}">
                <a16:creationId xmlns:a16="http://schemas.microsoft.com/office/drawing/2014/main" id="{C5CCB5FE-7D74-6649-A080-72488328CB52}"/>
              </a:ext>
            </a:extLst>
          </p:cNvPr>
          <p:cNvSpPr>
            <a:spLocks noGrp="1"/>
          </p:cNvSpPr>
          <p:nvPr>
            <p:ph type="body" sz="quarter" idx="25" hasCustomPrompt="1"/>
          </p:nvPr>
        </p:nvSpPr>
        <p:spPr>
          <a:xfrm>
            <a:off x="9514831" y="4417322"/>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p:txBody>
      </p:sp>
      <p:sp>
        <p:nvSpPr>
          <p:cNvPr id="44" name="Slide Number Placeholder 6">
            <a:extLst>
              <a:ext uri="{FF2B5EF4-FFF2-40B4-BE49-F238E27FC236}">
                <a16:creationId xmlns:a16="http://schemas.microsoft.com/office/drawing/2014/main" id="{05835F22-1CF3-E34D-863E-7B81C10E1BA6}"/>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21" name="Text Placeholder 4">
            <a:extLst>
              <a:ext uri="{FF2B5EF4-FFF2-40B4-BE49-F238E27FC236}">
                <a16:creationId xmlns:a16="http://schemas.microsoft.com/office/drawing/2014/main" id="{7A4C0D03-0535-4958-871F-9FF3257F7DFB}"/>
              </a:ext>
            </a:extLst>
          </p:cNvPr>
          <p:cNvSpPr>
            <a:spLocks noGrp="1"/>
          </p:cNvSpPr>
          <p:nvPr>
            <p:ph type="body" sz="quarter" idx="26" hasCustomPrompt="1"/>
          </p:nvPr>
        </p:nvSpPr>
        <p:spPr>
          <a:xfrm>
            <a:off x="841406" y="205093"/>
            <a:ext cx="10856383" cy="1752600"/>
          </a:xfrm>
        </p:spPr>
        <p:txBody>
          <a:bodyPr anchor="ctr">
            <a:normAutofit/>
          </a:bodyPr>
          <a:lstStyle>
            <a:lvl1pPr marL="0" indent="0">
              <a:buNone/>
              <a:defRPr sz="4267">
                <a:solidFill>
                  <a:schemeClr val="bg1"/>
                </a:solidFill>
              </a:defRPr>
            </a:lvl1pPr>
          </a:lstStyle>
          <a:p>
            <a:pPr lvl="0"/>
            <a:r>
              <a:rPr lang="en-US"/>
              <a:t>Click to edit Master title style</a:t>
            </a:r>
          </a:p>
        </p:txBody>
      </p:sp>
    </p:spTree>
    <p:extLst>
      <p:ext uri="{BB962C8B-B14F-4D97-AF65-F5344CB8AC3E}">
        <p14:creationId xmlns:p14="http://schemas.microsoft.com/office/powerpoint/2010/main" val="1209392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Slide 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B30D777-07DD-F442-8067-8F52298705EE}"/>
              </a:ext>
            </a:extLst>
          </p:cNvPr>
          <p:cNvSpPr>
            <a:spLocks noGrp="1"/>
          </p:cNvSpPr>
          <p:nvPr>
            <p:ph type="pic" sz="quarter" idx="13"/>
          </p:nvPr>
        </p:nvSpPr>
        <p:spPr>
          <a:xfrm>
            <a:off x="0" y="-9912"/>
            <a:ext cx="12192000" cy="6858000"/>
          </a:xfrm>
          <a:solidFill>
            <a:schemeClr val="bg1">
              <a:lumMod val="95000"/>
            </a:schemeClr>
          </a:solidFill>
        </p:spPr>
        <p:txBody>
          <a:bodyPr/>
          <a:lstStyle>
            <a:lvl1pPr marL="0" indent="0">
              <a:buNone/>
              <a:defRPr b="0" i="0"/>
            </a:lvl1pPr>
          </a:lstStyle>
          <a:p>
            <a:r>
              <a:rPr lang="en-US"/>
              <a:t>Click icon to add picture</a:t>
            </a:r>
          </a:p>
        </p:txBody>
      </p:sp>
      <p:sp>
        <p:nvSpPr>
          <p:cNvPr id="8" name="Footer Placeholder 2">
            <a:extLst>
              <a:ext uri="{FF2B5EF4-FFF2-40B4-BE49-F238E27FC236}">
                <a16:creationId xmlns:a16="http://schemas.microsoft.com/office/drawing/2014/main" id="{BA29A63F-3BF1-0E48-ACB8-53D1055CD93A}"/>
              </a:ext>
            </a:extLst>
          </p:cNvPr>
          <p:cNvSpPr>
            <a:spLocks noGrp="1"/>
          </p:cNvSpPr>
          <p:nvPr>
            <p:ph type="ftr" sz="quarter" idx="11"/>
          </p:nvPr>
        </p:nvSpPr>
        <p:spPr>
          <a:xfrm>
            <a:off x="4038600" y="6356351"/>
            <a:ext cx="4114800" cy="365125"/>
          </a:xfrm>
          <a:prstGeom prst="rect">
            <a:avLst/>
          </a:prstGeom>
        </p:spPr>
        <p:txBody>
          <a:bodyPr/>
          <a:lstStyle>
            <a:lvl1pPr>
              <a:defRPr sz="800">
                <a:solidFill>
                  <a:schemeClr val="bg1"/>
                </a:solidFill>
              </a:defRPr>
            </a:lvl1pPr>
          </a:lstStyle>
          <a:p>
            <a:r>
              <a:rPr lang="en-US"/>
              <a:t>© TCC Group</a:t>
            </a:r>
          </a:p>
        </p:txBody>
      </p:sp>
      <p:cxnSp>
        <p:nvCxnSpPr>
          <p:cNvPr id="14" name="Straight Connector 13">
            <a:extLst>
              <a:ext uri="{FF2B5EF4-FFF2-40B4-BE49-F238E27FC236}">
                <a16:creationId xmlns:a16="http://schemas.microsoft.com/office/drawing/2014/main" id="{A85EA460-E6E0-9445-A7D9-B51048F4894C}"/>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A59B182C-5853-D644-B341-F899E4193214}"/>
              </a:ext>
            </a:extLst>
          </p:cNvPr>
          <p:cNvPicPr>
            <a:picLocks noChangeAspect="1"/>
          </p:cNvPicPr>
          <p:nvPr userDrawn="1"/>
        </p:nvPicPr>
        <p:blipFill rotWithShape="1">
          <a:blip r:embed="rId2"/>
          <a:srcRect l="-1" t="-1308" r="-1973" b="-1367"/>
          <a:stretch/>
        </p:blipFill>
        <p:spPr>
          <a:xfrm>
            <a:off x="5470400" y="-2716304"/>
            <a:ext cx="8090957" cy="8591701"/>
          </a:xfrm>
          <a:prstGeom prst="rect">
            <a:avLst/>
          </a:prstGeom>
        </p:spPr>
      </p:pic>
      <p:sp>
        <p:nvSpPr>
          <p:cNvPr id="17" name="Oval 16">
            <a:extLst>
              <a:ext uri="{FF2B5EF4-FFF2-40B4-BE49-F238E27FC236}">
                <a16:creationId xmlns:a16="http://schemas.microsoft.com/office/drawing/2014/main" id="{4CBDD51F-23A1-164A-A04B-FB038CF53AC5}"/>
              </a:ext>
            </a:extLst>
          </p:cNvPr>
          <p:cNvSpPr>
            <a:spLocks/>
          </p:cNvSpPr>
          <p:nvPr userDrawn="1"/>
        </p:nvSpPr>
        <p:spPr>
          <a:xfrm>
            <a:off x="7809814" y="-961907"/>
            <a:ext cx="5265209" cy="526520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Title 1">
            <a:extLst>
              <a:ext uri="{FF2B5EF4-FFF2-40B4-BE49-F238E27FC236}">
                <a16:creationId xmlns:a16="http://schemas.microsoft.com/office/drawing/2014/main" id="{9D4DBE71-21BE-4F4C-AB31-AC7A329924BF}"/>
              </a:ext>
            </a:extLst>
          </p:cNvPr>
          <p:cNvSpPr>
            <a:spLocks noGrp="1"/>
          </p:cNvSpPr>
          <p:nvPr>
            <p:ph type="title"/>
          </p:nvPr>
        </p:nvSpPr>
        <p:spPr>
          <a:xfrm>
            <a:off x="8453529" y="620541"/>
            <a:ext cx="3243108" cy="1927927"/>
          </a:xfrm>
        </p:spPr>
        <p:txBody>
          <a:bodyPr>
            <a:normAutofit/>
          </a:bodyPr>
          <a:lstStyle>
            <a:lvl1pPr>
              <a:defRPr sz="4267" b="0" i="0">
                <a:solidFill>
                  <a:schemeClr val="bg2"/>
                </a:solidFill>
              </a:defRPr>
            </a:lvl1pPr>
          </a:lstStyle>
          <a:p>
            <a:r>
              <a:rPr lang="en-US"/>
              <a:t>Click to edit Master title style</a:t>
            </a:r>
          </a:p>
        </p:txBody>
      </p:sp>
      <p:sp>
        <p:nvSpPr>
          <p:cNvPr id="10" name="Slide Number Placeholder 6">
            <a:extLst>
              <a:ext uri="{FF2B5EF4-FFF2-40B4-BE49-F238E27FC236}">
                <a16:creationId xmlns:a16="http://schemas.microsoft.com/office/drawing/2014/main" id="{29303042-D53D-9540-B1E6-51EAFCED591E}"/>
              </a:ext>
            </a:extLst>
          </p:cNvPr>
          <p:cNvSpPr>
            <a:spLocks noGrp="1"/>
          </p:cNvSpPr>
          <p:nvPr>
            <p:ph type="sldNum" sz="quarter" idx="12"/>
          </p:nvPr>
        </p:nvSpPr>
        <p:spPr>
          <a:xfrm>
            <a:off x="8610600" y="6356351"/>
            <a:ext cx="2743200" cy="365125"/>
          </a:xfrm>
          <a:prstGeom prst="rect">
            <a:avLst/>
          </a:prstGeom>
        </p:spPr>
        <p:txBody>
          <a:bodyPr/>
          <a:lstStyle>
            <a:lvl1pPr>
              <a:defRPr b="0" i="0">
                <a:solidFill>
                  <a:schemeClr val="bg1"/>
                </a:solidFill>
                <a:latin typeface="Avenir Roman" panose="02000503020000020003" pitchFamily="2" charset="0"/>
              </a:defRPr>
            </a:lvl1pPr>
          </a:lstStyle>
          <a:p>
            <a:fld id="{46C740CD-5459-1644-AA67-DA0B2C556A00}" type="slidenum">
              <a:rPr lang="en-US" smtClean="0"/>
              <a:pPr/>
              <a:t>‹#›</a:t>
            </a:fld>
            <a:endParaRPr lang="en-US"/>
          </a:p>
        </p:txBody>
      </p:sp>
      <p:pic>
        <p:nvPicPr>
          <p:cNvPr id="11" name="Picture 10">
            <a:extLst>
              <a:ext uri="{FF2B5EF4-FFF2-40B4-BE49-F238E27FC236}">
                <a16:creationId xmlns:a16="http://schemas.microsoft.com/office/drawing/2014/main" id="{2C590C3E-F89A-9C48-A9EF-DE0CB6B923FF}"/>
              </a:ext>
            </a:extLst>
          </p:cNvPr>
          <p:cNvPicPr>
            <a:picLocks noChangeAspect="1"/>
          </p:cNvPicPr>
          <p:nvPr userDrawn="1"/>
        </p:nvPicPr>
        <p:blipFill>
          <a:blip r:embed="rId3">
            <a:extLst>
              <a:ext uri="{BEBA8EAE-BF5A-486C-A8C5-ECC9F3942E4B}">
                <a14:imgProps xmlns:a14="http://schemas.microsoft.com/office/drawing/2010/main">
                  <a14:imgLayer>
                    <a14:imgEffect>
                      <a14:brightnessContrast bright="100000"/>
                    </a14:imgEffect>
                  </a14:imgLayer>
                </a14:imgProps>
              </a:ext>
            </a:extLst>
          </a:blip>
          <a:stretch>
            <a:fillRect/>
          </a:stretch>
        </p:blipFill>
        <p:spPr>
          <a:xfrm>
            <a:off x="857711" y="6394436"/>
            <a:ext cx="1183051" cy="327040"/>
          </a:xfrm>
          <a:prstGeom prst="rect">
            <a:avLst/>
          </a:prstGeom>
        </p:spPr>
      </p:pic>
    </p:spTree>
    <p:extLst>
      <p:ext uri="{BB962C8B-B14F-4D97-AF65-F5344CB8AC3E}">
        <p14:creationId xmlns:p14="http://schemas.microsoft.com/office/powerpoint/2010/main" val="773078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C709B77-5553-5C4F-BCA8-A4C95923FF97}"/>
              </a:ext>
            </a:extLst>
          </p:cNvPr>
          <p:cNvSpPr/>
          <p:nvPr userDrawn="1"/>
        </p:nvSpPr>
        <p:spPr>
          <a:xfrm>
            <a:off x="6617931" y="962604"/>
            <a:ext cx="2249196" cy="20397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Rectangle 22">
            <a:extLst>
              <a:ext uri="{FF2B5EF4-FFF2-40B4-BE49-F238E27FC236}">
                <a16:creationId xmlns:a16="http://schemas.microsoft.com/office/drawing/2014/main" id="{67308092-DADB-294D-9D86-BCEA95FAD4B7}"/>
              </a:ext>
            </a:extLst>
          </p:cNvPr>
          <p:cNvSpPr/>
          <p:nvPr userDrawn="1"/>
        </p:nvSpPr>
        <p:spPr>
          <a:xfrm>
            <a:off x="820689" y="1819301"/>
            <a:ext cx="2407535" cy="2085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a:extLst>
              <a:ext uri="{FF2B5EF4-FFF2-40B4-BE49-F238E27FC236}">
                <a16:creationId xmlns:a16="http://schemas.microsoft.com/office/drawing/2014/main" id="{E5508D95-BC70-3F42-9E54-E8CCDDCF096F}"/>
              </a:ext>
            </a:extLst>
          </p:cNvPr>
          <p:cNvSpPr/>
          <p:nvPr userDrawn="1"/>
        </p:nvSpPr>
        <p:spPr>
          <a:xfrm>
            <a:off x="2383382" y="2034993"/>
            <a:ext cx="1149543" cy="5747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ooter Placeholder 5">
            <a:extLst>
              <a:ext uri="{FF2B5EF4-FFF2-40B4-BE49-F238E27FC236}">
                <a16:creationId xmlns:a16="http://schemas.microsoft.com/office/drawing/2014/main" id="{A47B3B4A-5153-5A4C-9F61-C9C8F3EF6796}"/>
              </a:ext>
            </a:extLst>
          </p:cNvPr>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sp>
        <p:nvSpPr>
          <p:cNvPr id="13" name="Slide Number Placeholder 6">
            <a:extLst>
              <a:ext uri="{FF2B5EF4-FFF2-40B4-BE49-F238E27FC236}">
                <a16:creationId xmlns:a16="http://schemas.microsoft.com/office/drawing/2014/main" id="{3AA15858-A06C-644A-A78C-CE3571E023F8}"/>
              </a:ext>
            </a:extLst>
          </p:cNvPr>
          <p:cNvSpPr>
            <a:spLocks noGrp="1"/>
          </p:cNvSpPr>
          <p:nvPr>
            <p:ph type="sldNum" sz="quarter" idx="12"/>
          </p:nvPr>
        </p:nvSpPr>
        <p:spPr>
          <a:xfrm>
            <a:off x="8610600" y="6356351"/>
            <a:ext cx="2743200" cy="365125"/>
          </a:xfrm>
          <a:prstGeom prst="rect">
            <a:avLst/>
          </a:prstGeom>
        </p:spPr>
        <p:txBody>
          <a:bodyPr/>
          <a:lstStyle/>
          <a:p>
            <a:fld id="{46C740CD-5459-1644-AA67-DA0B2C556A00}" type="slidenum">
              <a:rPr lang="en-US" smtClean="0"/>
              <a:t>‹#›</a:t>
            </a:fld>
            <a:endParaRPr lang="en-US"/>
          </a:p>
        </p:txBody>
      </p:sp>
      <p:cxnSp>
        <p:nvCxnSpPr>
          <p:cNvPr id="14" name="Straight Connector 13">
            <a:extLst>
              <a:ext uri="{FF2B5EF4-FFF2-40B4-BE49-F238E27FC236}">
                <a16:creationId xmlns:a16="http://schemas.microsoft.com/office/drawing/2014/main" id="{1A084AD4-6A83-8340-BF4A-5DDEF4670039}"/>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D2ACFF44-E70B-8C43-9CDA-56A9D4B7106A}"/>
              </a:ext>
            </a:extLst>
          </p:cNvPr>
          <p:cNvPicPr>
            <a:picLocks noChangeAspect="1"/>
          </p:cNvPicPr>
          <p:nvPr userDrawn="1"/>
        </p:nvPicPr>
        <p:blipFill>
          <a:blip r:embed="rId2"/>
          <a:stretch>
            <a:fillRect/>
          </a:stretch>
        </p:blipFill>
        <p:spPr>
          <a:xfrm>
            <a:off x="841405" y="6394436"/>
            <a:ext cx="1183051" cy="327040"/>
          </a:xfrm>
          <a:prstGeom prst="rect">
            <a:avLst/>
          </a:prstGeom>
        </p:spPr>
      </p:pic>
      <p:pic>
        <p:nvPicPr>
          <p:cNvPr id="19" name="Picture 18">
            <a:extLst>
              <a:ext uri="{FF2B5EF4-FFF2-40B4-BE49-F238E27FC236}">
                <a16:creationId xmlns:a16="http://schemas.microsoft.com/office/drawing/2014/main" id="{28CB5DD8-B671-054B-9675-B64E41425857}"/>
              </a:ext>
            </a:extLst>
          </p:cNvPr>
          <p:cNvPicPr>
            <a:picLocks noChangeAspect="1"/>
          </p:cNvPicPr>
          <p:nvPr userDrawn="1"/>
        </p:nvPicPr>
        <p:blipFill>
          <a:blip r:embed="rId3">
            <a:alphaModFix amt="15000"/>
          </a:blip>
          <a:stretch>
            <a:fillRect/>
          </a:stretch>
        </p:blipFill>
        <p:spPr>
          <a:xfrm>
            <a:off x="698363" y="528232"/>
            <a:ext cx="3018219" cy="2431757"/>
          </a:xfrm>
          <a:prstGeom prst="rect">
            <a:avLst/>
          </a:prstGeom>
        </p:spPr>
      </p:pic>
      <p:sp>
        <p:nvSpPr>
          <p:cNvPr id="21" name="Picture Placeholder 20">
            <a:extLst>
              <a:ext uri="{FF2B5EF4-FFF2-40B4-BE49-F238E27FC236}">
                <a16:creationId xmlns:a16="http://schemas.microsoft.com/office/drawing/2014/main" id="{5355B458-AAF2-E54B-9939-FC4FF0C52A24}"/>
              </a:ext>
            </a:extLst>
          </p:cNvPr>
          <p:cNvSpPr>
            <a:spLocks noGrp="1"/>
          </p:cNvSpPr>
          <p:nvPr>
            <p:ph type="pic" sz="quarter" idx="13"/>
          </p:nvPr>
        </p:nvSpPr>
        <p:spPr>
          <a:xfrm rot="10800000" flipV="1">
            <a:off x="7193282" y="0"/>
            <a:ext cx="4998719" cy="6858005"/>
          </a:xfrm>
          <a:custGeom>
            <a:avLst/>
            <a:gdLst>
              <a:gd name="connsiteX0" fmla="*/ 1234615 w 3667796"/>
              <a:gd name="connsiteY0" fmla="*/ 0 h 5143504"/>
              <a:gd name="connsiteX1" fmla="*/ 0 w 3667796"/>
              <a:gd name="connsiteY1" fmla="*/ 0 h 5143504"/>
              <a:gd name="connsiteX2" fmla="*/ 0 w 3667796"/>
              <a:gd name="connsiteY2" fmla="*/ 5143500 h 5143504"/>
              <a:gd name="connsiteX3" fmla="*/ 1234615 w 3667796"/>
              <a:gd name="connsiteY3" fmla="*/ 5143500 h 5143504"/>
              <a:gd name="connsiteX4" fmla="*/ 1234615 w 3667796"/>
              <a:gd name="connsiteY4" fmla="*/ 5134003 h 5143504"/>
              <a:gd name="connsiteX5" fmla="*/ 1259310 w 3667796"/>
              <a:gd name="connsiteY5" fmla="*/ 5134104 h 5143504"/>
              <a:gd name="connsiteX6" fmla="*/ 3209967 w 3667796"/>
              <a:gd name="connsiteY6" fmla="*/ 5143497 h 5143504"/>
              <a:gd name="connsiteX7" fmla="*/ 3667390 w 3667796"/>
              <a:gd name="connsiteY7" fmla="*/ 2566382 h 5143504"/>
              <a:gd name="connsiteX8" fmla="*/ 3296027 w 3667796"/>
              <a:gd name="connsiteY8" fmla="*/ 1 h 5143504"/>
              <a:gd name="connsiteX9" fmla="*/ 1234615 w 3667796"/>
              <a:gd name="connsiteY9" fmla="*/ 1 h 514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67796" h="5143504">
                <a:moveTo>
                  <a:pt x="1234615" y="0"/>
                </a:moveTo>
                <a:lnTo>
                  <a:pt x="0" y="0"/>
                </a:lnTo>
                <a:lnTo>
                  <a:pt x="0" y="5143500"/>
                </a:lnTo>
                <a:lnTo>
                  <a:pt x="1234615" y="5143500"/>
                </a:lnTo>
                <a:lnTo>
                  <a:pt x="1234615" y="5134003"/>
                </a:lnTo>
                <a:lnTo>
                  <a:pt x="1259310" y="5134104"/>
                </a:lnTo>
                <a:cubicBezTo>
                  <a:pt x="2054024" y="5137235"/>
                  <a:pt x="3209974" y="5140367"/>
                  <a:pt x="3209967" y="5143497"/>
                </a:cubicBezTo>
                <a:cubicBezTo>
                  <a:pt x="3209959" y="5147075"/>
                  <a:pt x="3653047" y="3938920"/>
                  <a:pt x="3667390" y="2566382"/>
                </a:cubicBezTo>
                <a:cubicBezTo>
                  <a:pt x="3681733" y="1193843"/>
                  <a:pt x="3311763" y="137"/>
                  <a:pt x="3296027" y="1"/>
                </a:cubicBezTo>
                <a:lnTo>
                  <a:pt x="1234615" y="1"/>
                </a:lnTo>
                <a:close/>
              </a:path>
            </a:pathLst>
          </a:custGeom>
          <a:solidFill>
            <a:schemeClr val="bg1">
              <a:lumMod val="95000"/>
            </a:schemeClr>
          </a:solidFill>
        </p:spPr>
        <p:txBody>
          <a:bodyPr wrap="square">
            <a:noAutofit/>
          </a:bodyPr>
          <a:lstStyle>
            <a:lvl1pPr marL="0" indent="0">
              <a:buNone/>
              <a:defRPr b="0" i="0"/>
            </a:lvl1pPr>
          </a:lstStyle>
          <a:p>
            <a:r>
              <a:rPr lang="en-US"/>
              <a:t>Click icon to add picture</a:t>
            </a:r>
          </a:p>
        </p:txBody>
      </p:sp>
      <p:sp>
        <p:nvSpPr>
          <p:cNvPr id="15" name="Text Placeholder 3">
            <a:extLst>
              <a:ext uri="{FF2B5EF4-FFF2-40B4-BE49-F238E27FC236}">
                <a16:creationId xmlns:a16="http://schemas.microsoft.com/office/drawing/2014/main" id="{F1756E1E-BA52-48F7-91ED-52EAE32E826D}"/>
              </a:ext>
            </a:extLst>
          </p:cNvPr>
          <p:cNvSpPr>
            <a:spLocks noGrp="1"/>
          </p:cNvSpPr>
          <p:nvPr>
            <p:ph type="body" sz="quarter" idx="14"/>
          </p:nvPr>
        </p:nvSpPr>
        <p:spPr>
          <a:xfrm>
            <a:off x="1032072" y="1539461"/>
            <a:ext cx="5369020" cy="3956080"/>
          </a:xfrm>
        </p:spPr>
        <p:txBody>
          <a:bodyPr>
            <a:normAutofit/>
          </a:bodyPr>
          <a:lstStyle>
            <a:lvl1pPr marL="342900" indent="-342900">
              <a:buFont typeface="Arial" panose="020B0604020202020204" pitchFamily="34" charset="0"/>
              <a:buChar char="•"/>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4615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F2DCFCF-2042-DB46-BA55-4A94109D9ABA}"/>
              </a:ext>
            </a:extLst>
          </p:cNvPr>
          <p:cNvPicPr>
            <a:picLocks noChangeAspect="1"/>
          </p:cNvPicPr>
          <p:nvPr userDrawn="1"/>
        </p:nvPicPr>
        <p:blipFill rotWithShape="1">
          <a:blip r:embed="rId2"/>
          <a:srcRect l="-4521" t="8072" r="-2132" b="14021"/>
          <a:stretch/>
        </p:blipFill>
        <p:spPr>
          <a:xfrm>
            <a:off x="3538280" y="1"/>
            <a:ext cx="8902096" cy="6858001"/>
          </a:xfrm>
          <a:prstGeom prst="rect">
            <a:avLst/>
          </a:prstGeom>
        </p:spPr>
      </p:pic>
      <p:sp>
        <p:nvSpPr>
          <p:cNvPr id="12" name="Title 1">
            <a:extLst>
              <a:ext uri="{FF2B5EF4-FFF2-40B4-BE49-F238E27FC236}">
                <a16:creationId xmlns:a16="http://schemas.microsoft.com/office/drawing/2014/main" id="{3E2C5EC2-1C90-C243-958F-52AEDCD2ABBB}"/>
              </a:ext>
            </a:extLst>
          </p:cNvPr>
          <p:cNvSpPr>
            <a:spLocks noGrp="1"/>
          </p:cNvSpPr>
          <p:nvPr>
            <p:ph type="title" hasCustomPrompt="1"/>
          </p:nvPr>
        </p:nvSpPr>
        <p:spPr>
          <a:xfrm>
            <a:off x="2316891" y="2766219"/>
            <a:ext cx="8902095" cy="1325563"/>
          </a:xfrm>
        </p:spPr>
        <p:txBody>
          <a:bodyPr>
            <a:noAutofit/>
          </a:bodyPr>
          <a:lstStyle>
            <a:lvl1pPr algn="r">
              <a:defRPr sz="5333" b="0" i="0">
                <a:solidFill>
                  <a:schemeClr val="bg1"/>
                </a:solidFill>
                <a:latin typeface="+mj-lt"/>
              </a:defRPr>
            </a:lvl1pPr>
          </a:lstStyle>
          <a:p>
            <a:r>
              <a:rPr lang="en-US"/>
              <a:t>Divider Slide Title</a:t>
            </a:r>
          </a:p>
        </p:txBody>
      </p:sp>
    </p:spTree>
    <p:extLst>
      <p:ext uri="{BB962C8B-B14F-4D97-AF65-F5344CB8AC3E}">
        <p14:creationId xmlns:p14="http://schemas.microsoft.com/office/powerpoint/2010/main" val="258878988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Multiple Photo Placement">
    <p:spTree>
      <p:nvGrpSpPr>
        <p:cNvPr id="1" name=""/>
        <p:cNvGrpSpPr/>
        <p:nvPr/>
      </p:nvGrpSpPr>
      <p:grpSpPr>
        <a:xfrm>
          <a:off x="0" y="0"/>
          <a:ext cx="0" cy="0"/>
          <a:chOff x="0" y="0"/>
          <a:chExt cx="0" cy="0"/>
        </a:xfrm>
      </p:grpSpPr>
      <p:sp>
        <p:nvSpPr>
          <p:cNvPr id="2" name="Title 1"/>
          <p:cNvSpPr>
            <a:spLocks noGrp="1"/>
          </p:cNvSpPr>
          <p:nvPr>
            <p:ph type="title"/>
          </p:nvPr>
        </p:nvSpPr>
        <p:spPr>
          <a:xfrm>
            <a:off x="597327" y="244607"/>
            <a:ext cx="10854812" cy="1325563"/>
          </a:xfrm>
        </p:spPr>
        <p:txBody>
          <a:bodyPr>
            <a:normAutofit/>
          </a:bodyPr>
          <a:lstStyle>
            <a:lvl1pPr>
              <a:defRPr sz="4267" b="0" i="0"/>
            </a:lvl1pPr>
          </a:lstStyle>
          <a:p>
            <a:r>
              <a:rPr lang="en-US"/>
              <a:t>Click to edit Master title style</a:t>
            </a:r>
          </a:p>
        </p:txBody>
      </p:sp>
      <p:sp>
        <p:nvSpPr>
          <p:cNvPr id="49" name="Picture Placeholder 48">
            <a:extLst>
              <a:ext uri="{FF2B5EF4-FFF2-40B4-BE49-F238E27FC236}">
                <a16:creationId xmlns:a16="http://schemas.microsoft.com/office/drawing/2014/main" id="{B354C4C4-90A9-BE44-9488-0F0C16D1D3E5}"/>
              </a:ext>
            </a:extLst>
          </p:cNvPr>
          <p:cNvSpPr>
            <a:spLocks noGrp="1"/>
          </p:cNvSpPr>
          <p:nvPr>
            <p:ph type="pic" sz="quarter" idx="15"/>
          </p:nvPr>
        </p:nvSpPr>
        <p:spPr>
          <a:xfrm>
            <a:off x="9149469" y="3940979"/>
            <a:ext cx="3042532" cy="2920189"/>
          </a:xfrm>
          <a:custGeom>
            <a:avLst/>
            <a:gdLst>
              <a:gd name="connsiteX0" fmla="*/ 0 w 2281899"/>
              <a:gd name="connsiteY0" fmla="*/ 0 h 2190142"/>
              <a:gd name="connsiteX1" fmla="*/ 40481 w 2281899"/>
              <a:gd name="connsiteY1" fmla="*/ 2766 h 2190142"/>
              <a:gd name="connsiteX2" fmla="*/ 2032397 w 2281899"/>
              <a:gd name="connsiteY2" fmla="*/ 248472 h 2190142"/>
              <a:gd name="connsiteX3" fmla="*/ 2281899 w 2281899"/>
              <a:gd name="connsiteY3" fmla="*/ 297228 h 2190142"/>
              <a:gd name="connsiteX4" fmla="*/ 2281899 w 2281899"/>
              <a:gd name="connsiteY4" fmla="*/ 2190142 h 2190142"/>
              <a:gd name="connsiteX5" fmla="*/ 0 w 2281899"/>
              <a:gd name="connsiteY5" fmla="*/ 2190142 h 2190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1899" h="2190142">
                <a:moveTo>
                  <a:pt x="0" y="0"/>
                </a:moveTo>
                <a:lnTo>
                  <a:pt x="40481" y="2766"/>
                </a:lnTo>
                <a:cubicBezTo>
                  <a:pt x="771198" y="60291"/>
                  <a:pt x="1443330" y="143948"/>
                  <a:pt x="2032397" y="248472"/>
                </a:cubicBezTo>
                <a:lnTo>
                  <a:pt x="2281899" y="297228"/>
                </a:lnTo>
                <a:lnTo>
                  <a:pt x="2281899" y="2190142"/>
                </a:lnTo>
                <a:lnTo>
                  <a:pt x="0" y="2190142"/>
                </a:lnTo>
                <a:close/>
              </a:path>
            </a:pathLst>
          </a:custGeom>
          <a:solidFill>
            <a:schemeClr val="bg1">
              <a:lumMod val="95000"/>
            </a:schemeClr>
          </a:solidFill>
        </p:spPr>
        <p:txBody>
          <a:bodyPr wrap="square">
            <a:noAutofit/>
          </a:bodyPr>
          <a:lstStyle/>
          <a:p>
            <a:r>
              <a:rPr lang="en-US"/>
              <a:t>Click icon to add picture</a:t>
            </a:r>
          </a:p>
        </p:txBody>
      </p:sp>
      <p:sp>
        <p:nvSpPr>
          <p:cNvPr id="43" name="Picture Placeholder 42">
            <a:extLst>
              <a:ext uri="{FF2B5EF4-FFF2-40B4-BE49-F238E27FC236}">
                <a16:creationId xmlns:a16="http://schemas.microsoft.com/office/drawing/2014/main" id="{6BA5A93B-70B0-B54B-BA6C-AC6B2170C59C}"/>
              </a:ext>
            </a:extLst>
          </p:cNvPr>
          <p:cNvSpPr>
            <a:spLocks noGrp="1"/>
          </p:cNvSpPr>
          <p:nvPr>
            <p:ph type="pic" sz="quarter" idx="16"/>
          </p:nvPr>
        </p:nvSpPr>
        <p:spPr>
          <a:xfrm>
            <a:off x="0" y="3931805"/>
            <a:ext cx="3038448" cy="2926196"/>
          </a:xfrm>
          <a:custGeom>
            <a:avLst/>
            <a:gdLst>
              <a:gd name="connsiteX0" fmla="*/ 2278836 w 2278836"/>
              <a:gd name="connsiteY0" fmla="*/ 0 h 2194647"/>
              <a:gd name="connsiteX1" fmla="*/ 2278836 w 2278836"/>
              <a:gd name="connsiteY1" fmla="*/ 2194647 h 2194647"/>
              <a:gd name="connsiteX2" fmla="*/ 0 w 2278836"/>
              <a:gd name="connsiteY2" fmla="*/ 2194647 h 2194647"/>
              <a:gd name="connsiteX3" fmla="*/ 0 w 2278836"/>
              <a:gd name="connsiteY3" fmla="*/ 292668 h 2194647"/>
              <a:gd name="connsiteX4" fmla="*/ 215267 w 2278836"/>
              <a:gd name="connsiteY4" fmla="*/ 250601 h 2194647"/>
              <a:gd name="connsiteX5" fmla="*/ 2207184 w 2278836"/>
              <a:gd name="connsiteY5" fmla="*/ 4895 h 2194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78836" h="2194647">
                <a:moveTo>
                  <a:pt x="2278836" y="0"/>
                </a:moveTo>
                <a:lnTo>
                  <a:pt x="2278836" y="2194647"/>
                </a:lnTo>
                <a:lnTo>
                  <a:pt x="0" y="2194647"/>
                </a:lnTo>
                <a:lnTo>
                  <a:pt x="0" y="292668"/>
                </a:lnTo>
                <a:lnTo>
                  <a:pt x="215267" y="250601"/>
                </a:lnTo>
                <a:cubicBezTo>
                  <a:pt x="804334" y="146077"/>
                  <a:pt x="1476467" y="62420"/>
                  <a:pt x="2207184" y="4895"/>
                </a:cubicBezTo>
                <a:close/>
              </a:path>
            </a:pathLst>
          </a:custGeom>
          <a:solidFill>
            <a:schemeClr val="bg1">
              <a:lumMod val="95000"/>
            </a:schemeClr>
          </a:solidFill>
        </p:spPr>
        <p:txBody>
          <a:bodyPr wrap="square">
            <a:noAutofit/>
          </a:bodyPr>
          <a:lstStyle/>
          <a:p>
            <a:r>
              <a:rPr lang="en-US"/>
              <a:t>Click icon to add picture</a:t>
            </a:r>
          </a:p>
        </p:txBody>
      </p:sp>
      <p:sp>
        <p:nvSpPr>
          <p:cNvPr id="45" name="Picture Placeholder 44">
            <a:extLst>
              <a:ext uri="{FF2B5EF4-FFF2-40B4-BE49-F238E27FC236}">
                <a16:creationId xmlns:a16="http://schemas.microsoft.com/office/drawing/2014/main" id="{8FD93124-CB2D-0943-9C41-E50086E1D37E}"/>
              </a:ext>
            </a:extLst>
          </p:cNvPr>
          <p:cNvSpPr>
            <a:spLocks noGrp="1"/>
          </p:cNvSpPr>
          <p:nvPr>
            <p:ph type="pic" sz="quarter" idx="17"/>
          </p:nvPr>
        </p:nvSpPr>
        <p:spPr>
          <a:xfrm>
            <a:off x="3044044" y="3819770"/>
            <a:ext cx="3053931" cy="3038231"/>
          </a:xfrm>
          <a:custGeom>
            <a:avLst/>
            <a:gdLst>
              <a:gd name="connsiteX0" fmla="*/ 2276124 w 2290448"/>
              <a:gd name="connsiteY0" fmla="*/ 0 h 2278673"/>
              <a:gd name="connsiteX1" fmla="*/ 2290448 w 2290448"/>
              <a:gd name="connsiteY1" fmla="*/ 136 h 2278673"/>
              <a:gd name="connsiteX2" fmla="*/ 2290448 w 2290448"/>
              <a:gd name="connsiteY2" fmla="*/ 2278673 h 2278673"/>
              <a:gd name="connsiteX3" fmla="*/ 0 w 2290448"/>
              <a:gd name="connsiteY3" fmla="*/ 2278673 h 2278673"/>
              <a:gd name="connsiteX4" fmla="*/ 0 w 2290448"/>
              <a:gd name="connsiteY4" fmla="*/ 84323 h 2278673"/>
              <a:gd name="connsiteX5" fmla="*/ 491340 w 2290448"/>
              <a:gd name="connsiteY5" fmla="*/ 50758 h 2278673"/>
              <a:gd name="connsiteX6" fmla="*/ 2276124 w 2290448"/>
              <a:gd name="connsiteY6" fmla="*/ 0 h 22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0448" h="2278673">
                <a:moveTo>
                  <a:pt x="2276124" y="0"/>
                </a:moveTo>
                <a:lnTo>
                  <a:pt x="2290448" y="136"/>
                </a:lnTo>
                <a:lnTo>
                  <a:pt x="2290448" y="2278673"/>
                </a:lnTo>
                <a:lnTo>
                  <a:pt x="0" y="2278673"/>
                </a:lnTo>
                <a:lnTo>
                  <a:pt x="0" y="84323"/>
                </a:lnTo>
                <a:lnTo>
                  <a:pt x="491340" y="50758"/>
                </a:lnTo>
                <a:cubicBezTo>
                  <a:pt x="1060199" y="17660"/>
                  <a:pt x="1658570" y="0"/>
                  <a:pt x="2276124" y="0"/>
                </a:cubicBezTo>
                <a:close/>
              </a:path>
            </a:pathLst>
          </a:custGeom>
          <a:solidFill>
            <a:schemeClr val="bg1">
              <a:lumMod val="95000"/>
            </a:schemeClr>
          </a:solidFill>
        </p:spPr>
        <p:txBody>
          <a:bodyPr wrap="square">
            <a:noAutofit/>
          </a:bodyPr>
          <a:lstStyle/>
          <a:p>
            <a:r>
              <a:rPr lang="en-US"/>
              <a:t>Click icon to add picture</a:t>
            </a:r>
          </a:p>
        </p:txBody>
      </p:sp>
      <p:sp>
        <p:nvSpPr>
          <p:cNvPr id="48" name="Picture Placeholder 47">
            <a:extLst>
              <a:ext uri="{FF2B5EF4-FFF2-40B4-BE49-F238E27FC236}">
                <a16:creationId xmlns:a16="http://schemas.microsoft.com/office/drawing/2014/main" id="{2CB88ABC-B44A-5044-A563-7289DAAA9487}"/>
              </a:ext>
            </a:extLst>
          </p:cNvPr>
          <p:cNvSpPr>
            <a:spLocks noGrp="1"/>
          </p:cNvSpPr>
          <p:nvPr>
            <p:ph type="pic" sz="quarter" idx="18"/>
          </p:nvPr>
        </p:nvSpPr>
        <p:spPr>
          <a:xfrm>
            <a:off x="6090073" y="3819877"/>
            <a:ext cx="3053931" cy="3038124"/>
          </a:xfrm>
          <a:custGeom>
            <a:avLst/>
            <a:gdLst>
              <a:gd name="connsiteX0" fmla="*/ 0 w 2290448"/>
              <a:gd name="connsiteY0" fmla="*/ 0 h 2278593"/>
              <a:gd name="connsiteX1" fmla="*/ 602380 w 2290448"/>
              <a:gd name="connsiteY1" fmla="*/ 5724 h 2278593"/>
              <a:gd name="connsiteX2" fmla="*/ 1776387 w 2290448"/>
              <a:gd name="connsiteY2" fmla="*/ 50678 h 2278593"/>
              <a:gd name="connsiteX3" fmla="*/ 2290448 w 2290448"/>
              <a:gd name="connsiteY3" fmla="*/ 85795 h 2278593"/>
              <a:gd name="connsiteX4" fmla="*/ 2290448 w 2290448"/>
              <a:gd name="connsiteY4" fmla="*/ 2278593 h 2278593"/>
              <a:gd name="connsiteX5" fmla="*/ 0 w 2290448"/>
              <a:gd name="connsiteY5" fmla="*/ 2278593 h 2278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0448" h="2278593">
                <a:moveTo>
                  <a:pt x="0" y="0"/>
                </a:moveTo>
                <a:lnTo>
                  <a:pt x="602380" y="5724"/>
                </a:lnTo>
                <a:cubicBezTo>
                  <a:pt x="1004792" y="13409"/>
                  <a:pt x="1397147" y="28613"/>
                  <a:pt x="1776387" y="50678"/>
                </a:cubicBezTo>
                <a:lnTo>
                  <a:pt x="2290448" y="85795"/>
                </a:lnTo>
                <a:lnTo>
                  <a:pt x="2290448" y="2278593"/>
                </a:lnTo>
                <a:lnTo>
                  <a:pt x="0" y="2278593"/>
                </a:lnTo>
                <a:close/>
              </a:path>
            </a:pathLst>
          </a:custGeom>
          <a:solidFill>
            <a:schemeClr val="bg1">
              <a:lumMod val="95000"/>
            </a:schemeClr>
          </a:solidFill>
        </p:spPr>
        <p:txBody>
          <a:bodyPr wrap="square">
            <a:noAutofit/>
          </a:bodyPr>
          <a:lstStyle/>
          <a:p>
            <a:r>
              <a:rPr lang="en-US"/>
              <a:t>Click icon to add picture</a:t>
            </a:r>
          </a:p>
        </p:txBody>
      </p:sp>
      <p:sp>
        <p:nvSpPr>
          <p:cNvPr id="11" name="Text Placeholder 3">
            <a:extLst>
              <a:ext uri="{FF2B5EF4-FFF2-40B4-BE49-F238E27FC236}">
                <a16:creationId xmlns:a16="http://schemas.microsoft.com/office/drawing/2014/main" id="{86CE36C0-4682-4BB8-9D59-FF791F1666C3}"/>
              </a:ext>
            </a:extLst>
          </p:cNvPr>
          <p:cNvSpPr>
            <a:spLocks noGrp="1"/>
          </p:cNvSpPr>
          <p:nvPr>
            <p:ph type="body" sz="quarter" idx="13"/>
          </p:nvPr>
        </p:nvSpPr>
        <p:spPr>
          <a:xfrm>
            <a:off x="597327" y="2067286"/>
            <a:ext cx="10854812" cy="1429053"/>
          </a:xfrm>
        </p:spPr>
        <p:txBody>
          <a:bodyPr>
            <a:normAutofit/>
          </a:bodyPr>
          <a:lstStyle>
            <a:lvl1pPr marL="342900" indent="-342900">
              <a:buFont typeface="Arial" panose="020B0604020202020204" pitchFamily="34" charset="0"/>
              <a:buChar char="•"/>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2179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bble Photo Option with Color bkgd">
    <p:bg>
      <p:bgPr>
        <a:solidFill>
          <a:schemeClr val="bg2">
            <a:lumMod val="75000"/>
          </a:schemeClr>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A7564E5-8003-8A47-B48E-957F4221E13A}"/>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6" name="Picture Placeholder 9">
            <a:extLst>
              <a:ext uri="{FF2B5EF4-FFF2-40B4-BE49-F238E27FC236}">
                <a16:creationId xmlns:a16="http://schemas.microsoft.com/office/drawing/2014/main" id="{2DFECE7C-0C33-5F41-9916-EB25C1ADB610}"/>
              </a:ext>
            </a:extLst>
          </p:cNvPr>
          <p:cNvSpPr>
            <a:spLocks noGrp="1"/>
          </p:cNvSpPr>
          <p:nvPr>
            <p:ph type="pic" sz="quarter" idx="10"/>
          </p:nvPr>
        </p:nvSpPr>
        <p:spPr>
          <a:xfrm>
            <a:off x="8150475" y="-1329253"/>
            <a:ext cx="4798484" cy="4796367"/>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7" name="Picture Placeholder 9">
            <a:extLst>
              <a:ext uri="{FF2B5EF4-FFF2-40B4-BE49-F238E27FC236}">
                <a16:creationId xmlns:a16="http://schemas.microsoft.com/office/drawing/2014/main" id="{C5D1E822-BAE9-0C43-B561-48F96A92A6E0}"/>
              </a:ext>
            </a:extLst>
          </p:cNvPr>
          <p:cNvSpPr>
            <a:spLocks noGrp="1"/>
          </p:cNvSpPr>
          <p:nvPr>
            <p:ph type="pic" sz="quarter" idx="13"/>
          </p:nvPr>
        </p:nvSpPr>
        <p:spPr>
          <a:xfrm>
            <a:off x="9517552" y="3710138"/>
            <a:ext cx="3788293" cy="378662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8" name="Picture Placeholder 9">
            <a:extLst>
              <a:ext uri="{FF2B5EF4-FFF2-40B4-BE49-F238E27FC236}">
                <a16:creationId xmlns:a16="http://schemas.microsoft.com/office/drawing/2014/main" id="{60690873-F64A-634D-84E1-E5349F90620E}"/>
              </a:ext>
            </a:extLst>
          </p:cNvPr>
          <p:cNvSpPr>
            <a:spLocks noGrp="1"/>
          </p:cNvSpPr>
          <p:nvPr>
            <p:ph type="pic" sz="quarter" idx="14"/>
          </p:nvPr>
        </p:nvSpPr>
        <p:spPr>
          <a:xfrm>
            <a:off x="6405294" y="2674670"/>
            <a:ext cx="2748399" cy="2747185"/>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0" name="Title 1">
            <a:extLst>
              <a:ext uri="{FF2B5EF4-FFF2-40B4-BE49-F238E27FC236}">
                <a16:creationId xmlns:a16="http://schemas.microsoft.com/office/drawing/2014/main" id="{98F892CA-659D-7B43-9EB5-25F15D7DEA50}"/>
              </a:ext>
            </a:extLst>
          </p:cNvPr>
          <p:cNvSpPr>
            <a:spLocks noGrp="1"/>
          </p:cNvSpPr>
          <p:nvPr>
            <p:ph type="ctrTitle"/>
          </p:nvPr>
        </p:nvSpPr>
        <p:spPr>
          <a:xfrm>
            <a:off x="601797" y="641560"/>
            <a:ext cx="5029200" cy="1319589"/>
          </a:xfrm>
        </p:spPr>
        <p:txBody>
          <a:bodyPr anchor="b">
            <a:normAutofit/>
          </a:bodyPr>
          <a:lstStyle>
            <a:lvl1pPr algn="l">
              <a:defRPr sz="4267" b="0" i="0">
                <a:solidFill>
                  <a:schemeClr val="bg1"/>
                </a:solidFill>
                <a:latin typeface="+mj-lt"/>
              </a:defRPr>
            </a:lvl1pPr>
          </a:lstStyle>
          <a:p>
            <a:r>
              <a:rPr lang="en-US"/>
              <a:t>Click to edit Master title style</a:t>
            </a:r>
          </a:p>
        </p:txBody>
      </p:sp>
      <p:sp>
        <p:nvSpPr>
          <p:cNvPr id="4" name="Footer Placeholder 3">
            <a:extLst>
              <a:ext uri="{FF2B5EF4-FFF2-40B4-BE49-F238E27FC236}">
                <a16:creationId xmlns:a16="http://schemas.microsoft.com/office/drawing/2014/main" id="{AC65A35B-017C-2343-A6F2-03D2427F2167}"/>
              </a:ext>
            </a:extLst>
          </p:cNvPr>
          <p:cNvSpPr>
            <a:spLocks noGrp="1"/>
          </p:cNvSpPr>
          <p:nvPr>
            <p:ph type="ftr" sz="quarter" idx="11"/>
          </p:nvPr>
        </p:nvSpPr>
        <p:spPr>
          <a:xfrm>
            <a:off x="4038600" y="6356351"/>
            <a:ext cx="4114800" cy="365125"/>
          </a:xfrm>
          <a:prstGeom prst="rect">
            <a:avLst/>
          </a:prstGeom>
        </p:spPr>
        <p:txBody>
          <a:bodyPr/>
          <a:lstStyle>
            <a:lvl1pPr>
              <a:defRPr sz="800">
                <a:solidFill>
                  <a:schemeClr val="bg1"/>
                </a:solidFill>
              </a:defRPr>
            </a:lvl1pPr>
          </a:lstStyle>
          <a:p>
            <a:r>
              <a:rPr lang="en-US"/>
              <a:t>© TCC Group</a:t>
            </a:r>
          </a:p>
        </p:txBody>
      </p:sp>
      <p:pic>
        <p:nvPicPr>
          <p:cNvPr id="12" name="Picture 11">
            <a:extLst>
              <a:ext uri="{FF2B5EF4-FFF2-40B4-BE49-F238E27FC236}">
                <a16:creationId xmlns:a16="http://schemas.microsoft.com/office/drawing/2014/main" id="{7462800E-EC4E-1A41-BE2B-6E0754442494}"/>
              </a:ext>
            </a:extLst>
          </p:cNvPr>
          <p:cNvPicPr>
            <a:picLocks noChangeAspect="1"/>
          </p:cNvPicPr>
          <p:nvPr userDrawn="1"/>
        </p:nvPicPr>
        <p:blipFill>
          <a:blip r:embed="rId2">
            <a:extLst>
              <a:ext uri="{BEBA8EAE-BF5A-486C-A8C5-ECC9F3942E4B}">
                <a14:imgProps xmlns:a14="http://schemas.microsoft.com/office/drawing/2010/main">
                  <a14:imgLayer>
                    <a14:imgEffect>
                      <a14:brightnessContrast bright="100000"/>
                    </a14:imgEffect>
                  </a14:imgLayer>
                </a14:imgProps>
              </a:ext>
            </a:extLst>
          </a:blip>
          <a:stretch>
            <a:fillRect/>
          </a:stretch>
        </p:blipFill>
        <p:spPr>
          <a:xfrm>
            <a:off x="857711" y="6394436"/>
            <a:ext cx="1183051" cy="327040"/>
          </a:xfrm>
          <a:prstGeom prst="rect">
            <a:avLst/>
          </a:prstGeom>
        </p:spPr>
      </p:pic>
      <p:sp>
        <p:nvSpPr>
          <p:cNvPr id="14" name="Text Placeholder 3">
            <a:extLst>
              <a:ext uri="{FF2B5EF4-FFF2-40B4-BE49-F238E27FC236}">
                <a16:creationId xmlns:a16="http://schemas.microsoft.com/office/drawing/2014/main" id="{4E4AF899-B85B-4A39-9F1E-9F159D914AA8}"/>
              </a:ext>
            </a:extLst>
          </p:cNvPr>
          <p:cNvSpPr>
            <a:spLocks noGrp="1"/>
          </p:cNvSpPr>
          <p:nvPr>
            <p:ph type="body" sz="quarter" idx="15"/>
          </p:nvPr>
        </p:nvSpPr>
        <p:spPr>
          <a:xfrm>
            <a:off x="601797" y="2062419"/>
            <a:ext cx="5029200" cy="3854566"/>
          </a:xfrm>
        </p:spPr>
        <p:txBody>
          <a:bodyPr>
            <a:normAutofit/>
          </a:bodyPr>
          <a:lstStyle>
            <a:lvl1pPr marL="342900" indent="-342900">
              <a:buClr>
                <a:schemeClr val="bg1"/>
              </a:buClr>
              <a:buFont typeface="Arial" panose="020B0604020202020204" pitchFamily="34" charset="0"/>
              <a:buChar char="•"/>
              <a:defRPr sz="2400">
                <a:solidFill>
                  <a:schemeClr val="bg1"/>
                </a:solidFill>
              </a:defRPr>
            </a:lvl1pPr>
            <a:lvl2pPr marL="800089" indent="-342900">
              <a:buClr>
                <a:schemeClr val="bg1"/>
              </a:buClr>
              <a:buFont typeface="Corbel" panose="020B0503020204020204" pitchFamily="34" charset="0"/>
              <a:buChar char="○"/>
              <a:defRPr>
                <a:solidFill>
                  <a:schemeClr val="bg1"/>
                </a:solidFill>
              </a:defRPr>
            </a:lvl2pPr>
            <a:lvl3pPr marL="1257277" indent="-342900">
              <a:buClr>
                <a:schemeClr val="bg1"/>
              </a:buClr>
              <a:buFont typeface="Wingdings" panose="05000000000000000000" pitchFamily="2" charset="2"/>
              <a:buChar char="§"/>
              <a:defRPr>
                <a:solidFill>
                  <a:schemeClr val="bg1"/>
                </a:solidFill>
              </a:defRPr>
            </a:lvl3pPr>
            <a:lvl4pPr marL="1657316" indent="-285750">
              <a:buClr>
                <a:schemeClr val="bg1"/>
              </a:buClr>
              <a:buFont typeface="Arial" panose="020B0604020202020204" pitchFamily="34" charset="0"/>
              <a:buChar char="•"/>
              <a:defRPr>
                <a:solidFill>
                  <a:schemeClr val="bg1"/>
                </a:solidFill>
              </a:defRPr>
            </a:lvl4pPr>
            <a:lvl5pPr marL="2114505" indent="-285750">
              <a:buClr>
                <a:schemeClr val="bg1"/>
              </a:buClr>
              <a:buFont typeface="Corbel" panose="020B0503020204020204" pitchFamily="34" charset="0"/>
              <a:buChar cha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6394137"/>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bble Photo Option white bkgd">
    <p:bg>
      <p:bgPr>
        <a:solidFill>
          <a:schemeClr val="bg1"/>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A7564E5-8003-8A47-B48E-957F4221E13A}"/>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6" name="Picture Placeholder 9">
            <a:extLst>
              <a:ext uri="{FF2B5EF4-FFF2-40B4-BE49-F238E27FC236}">
                <a16:creationId xmlns:a16="http://schemas.microsoft.com/office/drawing/2014/main" id="{2DFECE7C-0C33-5F41-9916-EB25C1ADB610}"/>
              </a:ext>
            </a:extLst>
          </p:cNvPr>
          <p:cNvSpPr>
            <a:spLocks noGrp="1"/>
          </p:cNvSpPr>
          <p:nvPr>
            <p:ph type="pic" sz="quarter" idx="10"/>
          </p:nvPr>
        </p:nvSpPr>
        <p:spPr>
          <a:xfrm>
            <a:off x="8150475" y="-1329253"/>
            <a:ext cx="4798484" cy="4796367"/>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7" name="Picture Placeholder 9">
            <a:extLst>
              <a:ext uri="{FF2B5EF4-FFF2-40B4-BE49-F238E27FC236}">
                <a16:creationId xmlns:a16="http://schemas.microsoft.com/office/drawing/2014/main" id="{C5D1E822-BAE9-0C43-B561-48F96A92A6E0}"/>
              </a:ext>
            </a:extLst>
          </p:cNvPr>
          <p:cNvSpPr>
            <a:spLocks noGrp="1"/>
          </p:cNvSpPr>
          <p:nvPr>
            <p:ph type="pic" sz="quarter" idx="13"/>
          </p:nvPr>
        </p:nvSpPr>
        <p:spPr>
          <a:xfrm>
            <a:off x="9517552" y="3710138"/>
            <a:ext cx="3788293" cy="378662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8" name="Picture Placeholder 9">
            <a:extLst>
              <a:ext uri="{FF2B5EF4-FFF2-40B4-BE49-F238E27FC236}">
                <a16:creationId xmlns:a16="http://schemas.microsoft.com/office/drawing/2014/main" id="{60690873-F64A-634D-84E1-E5349F90620E}"/>
              </a:ext>
            </a:extLst>
          </p:cNvPr>
          <p:cNvSpPr>
            <a:spLocks noGrp="1"/>
          </p:cNvSpPr>
          <p:nvPr>
            <p:ph type="pic" sz="quarter" idx="14"/>
          </p:nvPr>
        </p:nvSpPr>
        <p:spPr>
          <a:xfrm>
            <a:off x="6405294" y="2674670"/>
            <a:ext cx="2748399" cy="2747185"/>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0" name="Title 1">
            <a:extLst>
              <a:ext uri="{FF2B5EF4-FFF2-40B4-BE49-F238E27FC236}">
                <a16:creationId xmlns:a16="http://schemas.microsoft.com/office/drawing/2014/main" id="{98F892CA-659D-7B43-9EB5-25F15D7DEA50}"/>
              </a:ext>
            </a:extLst>
          </p:cNvPr>
          <p:cNvSpPr>
            <a:spLocks noGrp="1"/>
          </p:cNvSpPr>
          <p:nvPr>
            <p:ph type="ctrTitle"/>
          </p:nvPr>
        </p:nvSpPr>
        <p:spPr>
          <a:xfrm>
            <a:off x="601796" y="641560"/>
            <a:ext cx="5393059" cy="1319589"/>
          </a:xfrm>
        </p:spPr>
        <p:txBody>
          <a:bodyPr anchor="b">
            <a:normAutofit/>
          </a:bodyPr>
          <a:lstStyle>
            <a:lvl1pPr algn="l">
              <a:defRPr sz="4267" b="0" i="0">
                <a:solidFill>
                  <a:schemeClr val="bg2"/>
                </a:solidFill>
                <a:latin typeface="+mj-lt"/>
              </a:defRPr>
            </a:lvl1pPr>
          </a:lstStyle>
          <a:p>
            <a:r>
              <a:rPr lang="en-US"/>
              <a:t>Click to edit Master title style</a:t>
            </a:r>
          </a:p>
        </p:txBody>
      </p:sp>
      <p:sp>
        <p:nvSpPr>
          <p:cNvPr id="4" name="Footer Placeholder 3">
            <a:extLst>
              <a:ext uri="{FF2B5EF4-FFF2-40B4-BE49-F238E27FC236}">
                <a16:creationId xmlns:a16="http://schemas.microsoft.com/office/drawing/2014/main" id="{AC65A35B-017C-2343-A6F2-03D2427F2167}"/>
              </a:ext>
            </a:extLst>
          </p:cNvPr>
          <p:cNvSpPr>
            <a:spLocks noGrp="1"/>
          </p:cNvSpPr>
          <p:nvPr>
            <p:ph type="ftr" sz="quarter" idx="11"/>
          </p:nvPr>
        </p:nvSpPr>
        <p:spPr>
          <a:xfrm>
            <a:off x="4038600" y="6356351"/>
            <a:ext cx="4114800" cy="365125"/>
          </a:xfrm>
          <a:prstGeom prst="rect">
            <a:avLst/>
          </a:prstGeom>
        </p:spPr>
        <p:txBody>
          <a:bodyPr/>
          <a:lstStyle>
            <a:lvl1pPr>
              <a:defRPr sz="800">
                <a:solidFill>
                  <a:schemeClr val="bg1"/>
                </a:solidFill>
              </a:defRPr>
            </a:lvl1pPr>
          </a:lstStyle>
          <a:p>
            <a:r>
              <a:rPr lang="en-US"/>
              <a:t>© TCC Group</a:t>
            </a:r>
          </a:p>
        </p:txBody>
      </p:sp>
      <p:pic>
        <p:nvPicPr>
          <p:cNvPr id="12" name="Picture 11">
            <a:extLst>
              <a:ext uri="{FF2B5EF4-FFF2-40B4-BE49-F238E27FC236}">
                <a16:creationId xmlns:a16="http://schemas.microsoft.com/office/drawing/2014/main" id="{7462800E-EC4E-1A41-BE2B-6E0754442494}"/>
              </a:ext>
            </a:extLst>
          </p:cNvPr>
          <p:cNvPicPr>
            <a:picLocks noChangeAspect="1"/>
          </p:cNvPicPr>
          <p:nvPr userDrawn="1"/>
        </p:nvPicPr>
        <p:blipFill>
          <a:blip r:embed="rId2">
            <a:extLst>
              <a:ext uri="{BEBA8EAE-BF5A-486C-A8C5-ECC9F3942E4B}">
                <a14:imgProps xmlns:a14="http://schemas.microsoft.com/office/drawing/2010/main">
                  <a14:imgLayer>
                    <a14:imgEffect>
                      <a14:brightnessContrast bright="100000"/>
                    </a14:imgEffect>
                  </a14:imgLayer>
                </a14:imgProps>
              </a:ext>
            </a:extLst>
          </a:blip>
          <a:stretch>
            <a:fillRect/>
          </a:stretch>
        </p:blipFill>
        <p:spPr>
          <a:xfrm>
            <a:off x="857711" y="6394436"/>
            <a:ext cx="1183051" cy="327040"/>
          </a:xfrm>
          <a:prstGeom prst="rect">
            <a:avLst/>
          </a:prstGeom>
        </p:spPr>
      </p:pic>
      <p:sp>
        <p:nvSpPr>
          <p:cNvPr id="14" name="Text Placeholder 3">
            <a:extLst>
              <a:ext uri="{FF2B5EF4-FFF2-40B4-BE49-F238E27FC236}">
                <a16:creationId xmlns:a16="http://schemas.microsoft.com/office/drawing/2014/main" id="{9BA1C792-23F9-4D52-9D66-7228FA8F48EF}"/>
              </a:ext>
            </a:extLst>
          </p:cNvPr>
          <p:cNvSpPr>
            <a:spLocks noGrp="1"/>
          </p:cNvSpPr>
          <p:nvPr>
            <p:ph type="body" sz="quarter" idx="15"/>
          </p:nvPr>
        </p:nvSpPr>
        <p:spPr>
          <a:xfrm>
            <a:off x="625836" y="2089084"/>
            <a:ext cx="5369020" cy="3944240"/>
          </a:xfrm>
        </p:spPr>
        <p:txBody>
          <a:bodyPr>
            <a:normAutofit/>
          </a:bodyPr>
          <a:lstStyle>
            <a:lvl1pPr marL="342900" indent="-342900">
              <a:buFont typeface="Arial" panose="020B0604020202020204" pitchFamily="34" charset="0"/>
              <a:buChar char="•"/>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261753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ingle Column Rounded IMG">
    <p:spTree>
      <p:nvGrpSpPr>
        <p:cNvPr id="1" name=""/>
        <p:cNvGrpSpPr/>
        <p:nvPr/>
      </p:nvGrpSpPr>
      <p:grpSpPr>
        <a:xfrm>
          <a:off x="0" y="0"/>
          <a:ext cx="0" cy="0"/>
          <a:chOff x="0" y="0"/>
          <a:chExt cx="0" cy="0"/>
        </a:xfrm>
      </p:grpSpPr>
      <p:sp>
        <p:nvSpPr>
          <p:cNvPr id="2" name="Title 1"/>
          <p:cNvSpPr>
            <a:spLocks noGrp="1"/>
          </p:cNvSpPr>
          <p:nvPr>
            <p:ph type="title"/>
          </p:nvPr>
        </p:nvSpPr>
        <p:spPr>
          <a:xfrm>
            <a:off x="925605" y="620621"/>
            <a:ext cx="4424062" cy="1325563"/>
          </a:xfrm>
        </p:spPr>
        <p:txBody>
          <a:bodyPr>
            <a:normAutofit/>
          </a:bodyPr>
          <a:lstStyle>
            <a:lvl1pPr>
              <a:defRPr sz="4267" b="0" i="0"/>
            </a:lvl1pPr>
          </a:lstStyle>
          <a:p>
            <a:r>
              <a:rPr lang="en-US"/>
              <a:t>Click to edit Master title style</a:t>
            </a:r>
          </a:p>
        </p:txBody>
      </p:sp>
      <p:sp>
        <p:nvSpPr>
          <p:cNvPr id="5" name="Footer Placeholder 5">
            <a:extLst>
              <a:ext uri="{FF2B5EF4-FFF2-40B4-BE49-F238E27FC236}">
                <a16:creationId xmlns:a16="http://schemas.microsoft.com/office/drawing/2014/main" id="{A438E558-9DBB-7849-BCA9-B7F95DE4FD78}"/>
              </a:ext>
            </a:extLst>
          </p:cNvPr>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cxnSp>
        <p:nvCxnSpPr>
          <p:cNvPr id="8" name="Straight Connector 7">
            <a:extLst>
              <a:ext uri="{FF2B5EF4-FFF2-40B4-BE49-F238E27FC236}">
                <a16:creationId xmlns:a16="http://schemas.microsoft.com/office/drawing/2014/main" id="{39F668E2-5AAC-A34E-905F-F0813B27B82F}"/>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47547893-C930-E34F-B030-8D98DC3478DA}"/>
              </a:ext>
            </a:extLst>
          </p:cNvPr>
          <p:cNvPicPr>
            <a:picLocks noChangeAspect="1"/>
          </p:cNvPicPr>
          <p:nvPr userDrawn="1"/>
        </p:nvPicPr>
        <p:blipFill>
          <a:blip r:embed="rId2"/>
          <a:stretch>
            <a:fillRect/>
          </a:stretch>
        </p:blipFill>
        <p:spPr>
          <a:xfrm>
            <a:off x="841405" y="6394436"/>
            <a:ext cx="1183051" cy="327040"/>
          </a:xfrm>
          <a:prstGeom prst="rect">
            <a:avLst/>
          </a:prstGeom>
        </p:spPr>
      </p:pic>
      <p:sp>
        <p:nvSpPr>
          <p:cNvPr id="4" name="Picture Placeholder 3">
            <a:extLst>
              <a:ext uri="{FF2B5EF4-FFF2-40B4-BE49-F238E27FC236}">
                <a16:creationId xmlns:a16="http://schemas.microsoft.com/office/drawing/2014/main" id="{6A1EE328-375E-8342-A125-29194CD2EF73}"/>
              </a:ext>
            </a:extLst>
          </p:cNvPr>
          <p:cNvSpPr>
            <a:spLocks noGrp="1"/>
          </p:cNvSpPr>
          <p:nvPr>
            <p:ph type="pic" sz="quarter" idx="13"/>
          </p:nvPr>
        </p:nvSpPr>
        <p:spPr>
          <a:xfrm>
            <a:off x="5977395" y="620185"/>
            <a:ext cx="5376405" cy="5344583"/>
          </a:xfrm>
          <a:prstGeom prst="roundRect">
            <a:avLst>
              <a:gd name="adj" fmla="val 7868"/>
            </a:avLst>
          </a:prstGeom>
          <a:solidFill>
            <a:schemeClr val="bg1">
              <a:lumMod val="95000"/>
            </a:schemeClr>
          </a:solidFill>
        </p:spPr>
        <p:txBody>
          <a:bodyPr/>
          <a:lstStyle>
            <a:lvl1pPr marL="0" indent="0">
              <a:buNone/>
              <a:defRPr b="0" i="0"/>
            </a:lvl1pPr>
          </a:lstStyle>
          <a:p>
            <a:r>
              <a:rPr lang="en-US"/>
              <a:t>Click icon to add picture</a:t>
            </a:r>
          </a:p>
        </p:txBody>
      </p:sp>
      <p:sp>
        <p:nvSpPr>
          <p:cNvPr id="16" name="Slide Number Placeholder 6">
            <a:extLst>
              <a:ext uri="{FF2B5EF4-FFF2-40B4-BE49-F238E27FC236}">
                <a16:creationId xmlns:a16="http://schemas.microsoft.com/office/drawing/2014/main" id="{66D54150-4C36-B14D-93C3-4D281948B298}"/>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11" name="Text Placeholder 3">
            <a:extLst>
              <a:ext uri="{FF2B5EF4-FFF2-40B4-BE49-F238E27FC236}">
                <a16:creationId xmlns:a16="http://schemas.microsoft.com/office/drawing/2014/main" id="{38C1D7D2-43AE-438D-9D62-9BC001BD6980}"/>
              </a:ext>
            </a:extLst>
          </p:cNvPr>
          <p:cNvSpPr>
            <a:spLocks noGrp="1"/>
          </p:cNvSpPr>
          <p:nvPr>
            <p:ph type="body" sz="quarter" idx="14"/>
          </p:nvPr>
        </p:nvSpPr>
        <p:spPr>
          <a:xfrm>
            <a:off x="925605" y="2108674"/>
            <a:ext cx="4424062" cy="3736645"/>
          </a:xfrm>
        </p:spPr>
        <p:txBody>
          <a:bodyPr>
            <a:normAutofit/>
          </a:bodyPr>
          <a:lstStyle>
            <a:lvl1pPr marL="342900" indent="-342900">
              <a:buFont typeface="Arial" panose="020B0604020202020204" pitchFamily="34" charset="0"/>
              <a:buChar char="•"/>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416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F8FAEC1-9D74-EC43-81CB-9DBAA2A3F030}"/>
              </a:ext>
            </a:extLst>
          </p:cNvPr>
          <p:cNvPicPr>
            <a:picLocks noChangeAspect="1"/>
          </p:cNvPicPr>
          <p:nvPr userDrawn="1"/>
        </p:nvPicPr>
        <p:blipFill rotWithShape="1">
          <a:blip r:embed="rId2"/>
          <a:srcRect l="-4522" t="8072" r="4850" b="14021"/>
          <a:stretch/>
        </p:blipFill>
        <p:spPr>
          <a:xfrm>
            <a:off x="3872610" y="1"/>
            <a:ext cx="8319391" cy="6858001"/>
          </a:xfrm>
          <a:prstGeom prst="rect">
            <a:avLst/>
          </a:prstGeom>
        </p:spPr>
      </p:pic>
      <p:sp>
        <p:nvSpPr>
          <p:cNvPr id="10" name="Picture Placeholder 9">
            <a:extLst>
              <a:ext uri="{FF2B5EF4-FFF2-40B4-BE49-F238E27FC236}">
                <a16:creationId xmlns:a16="http://schemas.microsoft.com/office/drawing/2014/main" id="{1B621764-0E60-C344-81DC-8EA1847CCB1F}"/>
              </a:ext>
            </a:extLst>
          </p:cNvPr>
          <p:cNvSpPr>
            <a:spLocks noGrp="1"/>
          </p:cNvSpPr>
          <p:nvPr>
            <p:ph type="pic" sz="quarter" idx="10"/>
          </p:nvPr>
        </p:nvSpPr>
        <p:spPr>
          <a:xfrm>
            <a:off x="7166921" y="830694"/>
            <a:ext cx="4798484" cy="4796367"/>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2" name="Title 1"/>
          <p:cNvSpPr>
            <a:spLocks noGrp="1"/>
          </p:cNvSpPr>
          <p:nvPr>
            <p:ph type="ctrTitle"/>
          </p:nvPr>
        </p:nvSpPr>
        <p:spPr>
          <a:xfrm>
            <a:off x="757029" y="1041399"/>
            <a:ext cx="5029200" cy="2387600"/>
          </a:xfrm>
        </p:spPr>
        <p:txBody>
          <a:bodyPr anchor="b">
            <a:normAutofit/>
          </a:bodyPr>
          <a:lstStyle>
            <a:lvl1pPr algn="l">
              <a:defRPr sz="4800" b="0" i="0">
                <a:solidFill>
                  <a:schemeClr val="bg2"/>
                </a:solidFill>
              </a:defRPr>
            </a:lvl1pPr>
          </a:lstStyle>
          <a:p>
            <a:r>
              <a:rPr lang="en-US"/>
              <a:t>Click to edit Master title style</a:t>
            </a:r>
          </a:p>
        </p:txBody>
      </p:sp>
      <p:sp>
        <p:nvSpPr>
          <p:cNvPr id="3" name="Subtitle 2"/>
          <p:cNvSpPr>
            <a:spLocks noGrp="1"/>
          </p:cNvSpPr>
          <p:nvPr>
            <p:ph type="subTitle" idx="1"/>
          </p:nvPr>
        </p:nvSpPr>
        <p:spPr>
          <a:xfrm>
            <a:off x="757029" y="3702959"/>
            <a:ext cx="5029200" cy="1429053"/>
          </a:xfrm>
        </p:spPr>
        <p:txBody>
          <a:bodyPr/>
          <a:lstStyle>
            <a:lvl1pPr marL="0" indent="0" algn="l">
              <a:buNone/>
              <a:defRPr sz="2000" b="0" i="0">
                <a:solidFill>
                  <a:schemeClr val="bg1">
                    <a:lumMod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91BC1301-151A-4082-8DBB-3FB8BE79D916}"/>
              </a:ext>
            </a:extLst>
          </p:cNvPr>
          <p:cNvPicPr>
            <a:picLocks noChangeAspect="1"/>
          </p:cNvPicPr>
          <p:nvPr userDrawn="1"/>
        </p:nvPicPr>
        <p:blipFill>
          <a:blip r:embed="rId3"/>
          <a:stretch>
            <a:fillRect/>
          </a:stretch>
        </p:blipFill>
        <p:spPr>
          <a:xfrm>
            <a:off x="819701" y="5332694"/>
            <a:ext cx="2092832" cy="588733"/>
          </a:xfrm>
          <a:prstGeom prst="rect">
            <a:avLst/>
          </a:prstGeom>
        </p:spPr>
      </p:pic>
    </p:spTree>
    <p:extLst>
      <p:ext uri="{BB962C8B-B14F-4D97-AF65-F5344CB8AC3E}">
        <p14:creationId xmlns:p14="http://schemas.microsoft.com/office/powerpoint/2010/main" val="20770281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7A12-BD39-4741-8394-F2E8C85EDB62}"/>
              </a:ext>
            </a:extLst>
          </p:cNvPr>
          <p:cNvSpPr>
            <a:spLocks noGrp="1"/>
          </p:cNvSpPr>
          <p:nvPr>
            <p:ph type="title"/>
          </p:nvPr>
        </p:nvSpPr>
        <p:spPr>
          <a:xfrm>
            <a:off x="597327" y="244657"/>
            <a:ext cx="10756473" cy="1325563"/>
          </a:xfrm>
        </p:spPr>
        <p:txBody>
          <a:bodyPr>
            <a:normAutofit/>
          </a:bodyPr>
          <a:lstStyle>
            <a:lvl1pPr>
              <a:defRPr sz="4267" b="0" i="0"/>
            </a:lvl1pPr>
          </a:lstStyle>
          <a:p>
            <a:r>
              <a:rPr lang="en-US"/>
              <a:t>Click to edit Master title style</a:t>
            </a:r>
          </a:p>
        </p:txBody>
      </p:sp>
      <p:sp>
        <p:nvSpPr>
          <p:cNvPr id="4" name="Footer Placeholder 5">
            <a:extLst>
              <a:ext uri="{FF2B5EF4-FFF2-40B4-BE49-F238E27FC236}">
                <a16:creationId xmlns:a16="http://schemas.microsoft.com/office/drawing/2014/main" id="{BD47D7AE-D3FD-2A4D-9ED7-B26D1A3410FB}"/>
              </a:ext>
            </a:extLst>
          </p:cNvPr>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cxnSp>
        <p:nvCxnSpPr>
          <p:cNvPr id="6" name="Straight Connector 5">
            <a:extLst>
              <a:ext uri="{FF2B5EF4-FFF2-40B4-BE49-F238E27FC236}">
                <a16:creationId xmlns:a16="http://schemas.microsoft.com/office/drawing/2014/main" id="{41F03004-5B11-8746-A4F2-DA5BAC2F1100}"/>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7" name="Picture 6">
            <a:extLst>
              <a:ext uri="{FF2B5EF4-FFF2-40B4-BE49-F238E27FC236}">
                <a16:creationId xmlns:a16="http://schemas.microsoft.com/office/drawing/2014/main" id="{DFADBC30-6B33-0D42-B2D0-8BD3FB93F948}"/>
              </a:ext>
            </a:extLst>
          </p:cNvPr>
          <p:cNvPicPr>
            <a:picLocks noChangeAspect="1"/>
          </p:cNvPicPr>
          <p:nvPr userDrawn="1"/>
        </p:nvPicPr>
        <p:blipFill>
          <a:blip r:embed="rId2"/>
          <a:stretch>
            <a:fillRect/>
          </a:stretch>
        </p:blipFill>
        <p:spPr>
          <a:xfrm>
            <a:off x="841405" y="6394436"/>
            <a:ext cx="1183051" cy="327040"/>
          </a:xfrm>
          <a:prstGeom prst="rect">
            <a:avLst/>
          </a:prstGeom>
        </p:spPr>
      </p:pic>
      <p:sp>
        <p:nvSpPr>
          <p:cNvPr id="9" name="Slide Number Placeholder 6">
            <a:extLst>
              <a:ext uri="{FF2B5EF4-FFF2-40B4-BE49-F238E27FC236}">
                <a16:creationId xmlns:a16="http://schemas.microsoft.com/office/drawing/2014/main" id="{9E69BE60-7F30-764A-A76C-F603F66968A6}"/>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Tree>
    <p:extLst>
      <p:ext uri="{BB962C8B-B14F-4D97-AF65-F5344CB8AC3E}">
        <p14:creationId xmlns:p14="http://schemas.microsoft.com/office/powerpoint/2010/main" val="686055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Questions">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C388F42-E549-0C4C-B51E-AF7FBBF593A6}"/>
              </a:ext>
            </a:extLst>
          </p:cNvPr>
          <p:cNvPicPr>
            <a:picLocks noChangeAspect="1"/>
          </p:cNvPicPr>
          <p:nvPr userDrawn="1"/>
        </p:nvPicPr>
        <p:blipFill rotWithShape="1">
          <a:blip r:embed="rId2"/>
          <a:srcRect l="-4522" t="8072" r="15579" b="14021"/>
          <a:stretch/>
        </p:blipFill>
        <p:spPr>
          <a:xfrm>
            <a:off x="4768152" y="1"/>
            <a:ext cx="7423849" cy="6858001"/>
          </a:xfrm>
          <a:prstGeom prst="rect">
            <a:avLst/>
          </a:prstGeom>
        </p:spPr>
      </p:pic>
      <p:sp>
        <p:nvSpPr>
          <p:cNvPr id="12" name="Title 1">
            <a:extLst>
              <a:ext uri="{FF2B5EF4-FFF2-40B4-BE49-F238E27FC236}">
                <a16:creationId xmlns:a16="http://schemas.microsoft.com/office/drawing/2014/main" id="{504EA4BE-D498-094E-ACBA-7740B10DBB80}"/>
              </a:ext>
            </a:extLst>
          </p:cNvPr>
          <p:cNvSpPr>
            <a:spLocks noGrp="1"/>
          </p:cNvSpPr>
          <p:nvPr>
            <p:ph type="title" hasCustomPrompt="1"/>
          </p:nvPr>
        </p:nvSpPr>
        <p:spPr>
          <a:xfrm>
            <a:off x="7845749" y="2095279"/>
            <a:ext cx="4236121" cy="1520600"/>
          </a:xfrm>
          <a:ln>
            <a:noFill/>
          </a:ln>
        </p:spPr>
        <p:txBody>
          <a:bodyPr>
            <a:noAutofit/>
          </a:bodyPr>
          <a:lstStyle>
            <a:lvl1pPr algn="ctr">
              <a:defRPr sz="4800" b="0" i="0">
                <a:solidFill>
                  <a:schemeClr val="bg2"/>
                </a:solidFill>
              </a:defRPr>
            </a:lvl1pPr>
          </a:lstStyle>
          <a:p>
            <a:r>
              <a:rPr lang="en-US"/>
              <a:t>Master Style</a:t>
            </a:r>
          </a:p>
        </p:txBody>
      </p:sp>
      <p:pic>
        <p:nvPicPr>
          <p:cNvPr id="14" name="Picture 13">
            <a:extLst>
              <a:ext uri="{FF2B5EF4-FFF2-40B4-BE49-F238E27FC236}">
                <a16:creationId xmlns:a16="http://schemas.microsoft.com/office/drawing/2014/main" id="{6985571F-2B3A-0A42-8317-FF69A55B3A6C}"/>
              </a:ext>
            </a:extLst>
          </p:cNvPr>
          <p:cNvPicPr>
            <a:picLocks noChangeAspect="1"/>
          </p:cNvPicPr>
          <p:nvPr userDrawn="1"/>
        </p:nvPicPr>
        <p:blipFill>
          <a:blip r:embed="rId3"/>
          <a:stretch>
            <a:fillRect/>
          </a:stretch>
        </p:blipFill>
        <p:spPr>
          <a:xfrm>
            <a:off x="8872497" y="3615881"/>
            <a:ext cx="2604059" cy="719860"/>
          </a:xfrm>
          <a:prstGeom prst="rect">
            <a:avLst/>
          </a:prstGeom>
        </p:spPr>
      </p:pic>
      <p:sp>
        <p:nvSpPr>
          <p:cNvPr id="17" name="Picture Placeholder 9">
            <a:extLst>
              <a:ext uri="{FF2B5EF4-FFF2-40B4-BE49-F238E27FC236}">
                <a16:creationId xmlns:a16="http://schemas.microsoft.com/office/drawing/2014/main" id="{FE961B9A-15CC-694B-8EA5-46A3321B6AE6}"/>
              </a:ext>
            </a:extLst>
          </p:cNvPr>
          <p:cNvSpPr>
            <a:spLocks noGrp="1"/>
          </p:cNvSpPr>
          <p:nvPr>
            <p:ph type="pic" sz="quarter" idx="15"/>
          </p:nvPr>
        </p:nvSpPr>
        <p:spPr>
          <a:xfrm>
            <a:off x="3878256" y="1178246"/>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8" name="Picture Placeholder 9">
            <a:extLst>
              <a:ext uri="{FF2B5EF4-FFF2-40B4-BE49-F238E27FC236}">
                <a16:creationId xmlns:a16="http://schemas.microsoft.com/office/drawing/2014/main" id="{6B25049C-29E5-F64A-9A22-0BE3F4D59D6C}"/>
              </a:ext>
            </a:extLst>
          </p:cNvPr>
          <p:cNvSpPr>
            <a:spLocks noGrp="1"/>
          </p:cNvSpPr>
          <p:nvPr>
            <p:ph type="pic" sz="quarter" idx="14"/>
          </p:nvPr>
        </p:nvSpPr>
        <p:spPr>
          <a:xfrm>
            <a:off x="800659" y="1178246"/>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20" name="Text Placeholder 2">
            <a:extLst>
              <a:ext uri="{FF2B5EF4-FFF2-40B4-BE49-F238E27FC236}">
                <a16:creationId xmlns:a16="http://schemas.microsoft.com/office/drawing/2014/main" id="{A047E666-E2FC-DA43-8087-018CD9BC8E7D}"/>
              </a:ext>
            </a:extLst>
          </p:cNvPr>
          <p:cNvSpPr>
            <a:spLocks noGrp="1"/>
          </p:cNvSpPr>
          <p:nvPr>
            <p:ph type="body" sz="quarter" idx="20" hasCustomPrompt="1"/>
          </p:nvPr>
        </p:nvSpPr>
        <p:spPr>
          <a:xfrm>
            <a:off x="2055497" y="1177084"/>
            <a:ext cx="1715224"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a:p>
            <a:r>
              <a:rPr lang="en-US" sz="1867">
                <a:solidFill>
                  <a:schemeClr val="tx1">
                    <a:lumMod val="50000"/>
                  </a:schemeClr>
                </a:solidFill>
                <a:latin typeface="+mn-lt"/>
              </a:rPr>
              <a:t>Email</a:t>
            </a:r>
          </a:p>
          <a:p>
            <a:r>
              <a:rPr lang="en-US" sz="1867">
                <a:solidFill>
                  <a:schemeClr val="tx1">
                    <a:lumMod val="50000"/>
                  </a:schemeClr>
                </a:solidFill>
                <a:latin typeface="+mn-lt"/>
              </a:rPr>
              <a:t>@Twitter</a:t>
            </a:r>
          </a:p>
          <a:p>
            <a:pPr lvl="2"/>
            <a:endParaRPr lang="en-US"/>
          </a:p>
        </p:txBody>
      </p:sp>
      <p:sp>
        <p:nvSpPr>
          <p:cNvPr id="22" name="Text Placeholder 2">
            <a:extLst>
              <a:ext uri="{FF2B5EF4-FFF2-40B4-BE49-F238E27FC236}">
                <a16:creationId xmlns:a16="http://schemas.microsoft.com/office/drawing/2014/main" id="{094EB2D2-5DC7-514B-AD66-684F9FA9EED0}"/>
              </a:ext>
            </a:extLst>
          </p:cNvPr>
          <p:cNvSpPr>
            <a:spLocks noGrp="1"/>
          </p:cNvSpPr>
          <p:nvPr>
            <p:ph type="body" sz="quarter" idx="21" hasCustomPrompt="1"/>
          </p:nvPr>
        </p:nvSpPr>
        <p:spPr>
          <a:xfrm>
            <a:off x="5158233" y="1177084"/>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a:p>
            <a:r>
              <a:rPr lang="en-US" sz="1867">
                <a:solidFill>
                  <a:schemeClr val="tx1">
                    <a:lumMod val="50000"/>
                  </a:schemeClr>
                </a:solidFill>
                <a:latin typeface="+mn-lt"/>
              </a:rPr>
              <a:t>Email</a:t>
            </a:r>
          </a:p>
          <a:p>
            <a:r>
              <a:rPr lang="en-US" sz="1867">
                <a:solidFill>
                  <a:schemeClr val="tx1">
                    <a:lumMod val="50000"/>
                  </a:schemeClr>
                </a:solidFill>
                <a:latin typeface="+mn-lt"/>
              </a:rPr>
              <a:t>@Twitter</a:t>
            </a:r>
          </a:p>
          <a:p>
            <a:pPr lvl="2"/>
            <a:endParaRPr lang="en-US"/>
          </a:p>
        </p:txBody>
      </p:sp>
      <p:sp>
        <p:nvSpPr>
          <p:cNvPr id="37" name="Picture Placeholder 9">
            <a:extLst>
              <a:ext uri="{FF2B5EF4-FFF2-40B4-BE49-F238E27FC236}">
                <a16:creationId xmlns:a16="http://schemas.microsoft.com/office/drawing/2014/main" id="{6C8EB078-5EE7-4645-A2C3-2BBF64CBA269}"/>
              </a:ext>
            </a:extLst>
          </p:cNvPr>
          <p:cNvSpPr>
            <a:spLocks noGrp="1"/>
          </p:cNvSpPr>
          <p:nvPr>
            <p:ph type="pic" sz="quarter" idx="22"/>
          </p:nvPr>
        </p:nvSpPr>
        <p:spPr>
          <a:xfrm>
            <a:off x="3878256" y="3073905"/>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38" name="Picture Placeholder 9">
            <a:extLst>
              <a:ext uri="{FF2B5EF4-FFF2-40B4-BE49-F238E27FC236}">
                <a16:creationId xmlns:a16="http://schemas.microsoft.com/office/drawing/2014/main" id="{0486E442-838D-D649-ACE6-4F125D73428B}"/>
              </a:ext>
            </a:extLst>
          </p:cNvPr>
          <p:cNvSpPr>
            <a:spLocks noGrp="1"/>
          </p:cNvSpPr>
          <p:nvPr>
            <p:ph type="pic" sz="quarter" idx="23"/>
          </p:nvPr>
        </p:nvSpPr>
        <p:spPr>
          <a:xfrm>
            <a:off x="800659" y="3073905"/>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39" name="Text Placeholder 2">
            <a:extLst>
              <a:ext uri="{FF2B5EF4-FFF2-40B4-BE49-F238E27FC236}">
                <a16:creationId xmlns:a16="http://schemas.microsoft.com/office/drawing/2014/main" id="{7735AFD1-29BC-534A-A459-3244E61748CD}"/>
              </a:ext>
            </a:extLst>
          </p:cNvPr>
          <p:cNvSpPr>
            <a:spLocks noGrp="1"/>
          </p:cNvSpPr>
          <p:nvPr>
            <p:ph type="body" sz="quarter" idx="24" hasCustomPrompt="1"/>
          </p:nvPr>
        </p:nvSpPr>
        <p:spPr>
          <a:xfrm>
            <a:off x="2055497" y="3072743"/>
            <a:ext cx="1715224"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a:p>
            <a:r>
              <a:rPr lang="en-US" sz="1867">
                <a:solidFill>
                  <a:schemeClr val="tx1">
                    <a:lumMod val="50000"/>
                  </a:schemeClr>
                </a:solidFill>
                <a:latin typeface="+mn-lt"/>
              </a:rPr>
              <a:t>Email</a:t>
            </a:r>
          </a:p>
          <a:p>
            <a:r>
              <a:rPr lang="en-US" sz="1867">
                <a:solidFill>
                  <a:schemeClr val="tx1">
                    <a:lumMod val="50000"/>
                  </a:schemeClr>
                </a:solidFill>
                <a:latin typeface="+mn-lt"/>
              </a:rPr>
              <a:t>@Twitter</a:t>
            </a:r>
          </a:p>
          <a:p>
            <a:pPr lvl="2"/>
            <a:endParaRPr lang="en-US"/>
          </a:p>
        </p:txBody>
      </p:sp>
      <p:sp>
        <p:nvSpPr>
          <p:cNvPr id="40" name="Text Placeholder 2">
            <a:extLst>
              <a:ext uri="{FF2B5EF4-FFF2-40B4-BE49-F238E27FC236}">
                <a16:creationId xmlns:a16="http://schemas.microsoft.com/office/drawing/2014/main" id="{CABA13BE-C83D-DE46-9FDD-9C36211B3203}"/>
              </a:ext>
            </a:extLst>
          </p:cNvPr>
          <p:cNvSpPr>
            <a:spLocks noGrp="1"/>
          </p:cNvSpPr>
          <p:nvPr>
            <p:ph type="body" sz="quarter" idx="25" hasCustomPrompt="1"/>
          </p:nvPr>
        </p:nvSpPr>
        <p:spPr>
          <a:xfrm>
            <a:off x="5158233" y="3072743"/>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a:p>
            <a:r>
              <a:rPr lang="en-US" sz="1867">
                <a:solidFill>
                  <a:schemeClr val="tx1">
                    <a:lumMod val="50000"/>
                  </a:schemeClr>
                </a:solidFill>
                <a:latin typeface="+mn-lt"/>
              </a:rPr>
              <a:t>Email</a:t>
            </a:r>
          </a:p>
          <a:p>
            <a:r>
              <a:rPr lang="en-US" sz="1867">
                <a:solidFill>
                  <a:schemeClr val="tx1">
                    <a:lumMod val="50000"/>
                  </a:schemeClr>
                </a:solidFill>
                <a:latin typeface="+mn-lt"/>
              </a:rPr>
              <a:t>@Twitter</a:t>
            </a:r>
          </a:p>
          <a:p>
            <a:pPr lvl="2"/>
            <a:endParaRPr lang="en-US"/>
          </a:p>
        </p:txBody>
      </p:sp>
      <p:sp>
        <p:nvSpPr>
          <p:cNvPr id="41" name="Picture Placeholder 9">
            <a:extLst>
              <a:ext uri="{FF2B5EF4-FFF2-40B4-BE49-F238E27FC236}">
                <a16:creationId xmlns:a16="http://schemas.microsoft.com/office/drawing/2014/main" id="{AD7BD016-A32D-A74E-930F-ABB648DF26E6}"/>
              </a:ext>
            </a:extLst>
          </p:cNvPr>
          <p:cNvSpPr>
            <a:spLocks noGrp="1"/>
          </p:cNvSpPr>
          <p:nvPr>
            <p:ph type="pic" sz="quarter" idx="26"/>
          </p:nvPr>
        </p:nvSpPr>
        <p:spPr>
          <a:xfrm>
            <a:off x="3878256" y="4965373"/>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42" name="Picture Placeholder 9">
            <a:extLst>
              <a:ext uri="{FF2B5EF4-FFF2-40B4-BE49-F238E27FC236}">
                <a16:creationId xmlns:a16="http://schemas.microsoft.com/office/drawing/2014/main" id="{1DD7A32D-0036-1543-87D7-BE265512CC99}"/>
              </a:ext>
            </a:extLst>
          </p:cNvPr>
          <p:cNvSpPr>
            <a:spLocks noGrp="1"/>
          </p:cNvSpPr>
          <p:nvPr>
            <p:ph type="pic" sz="quarter" idx="27"/>
          </p:nvPr>
        </p:nvSpPr>
        <p:spPr>
          <a:xfrm>
            <a:off x="800659" y="4965373"/>
            <a:ext cx="1084429" cy="108395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43" name="Text Placeholder 2">
            <a:extLst>
              <a:ext uri="{FF2B5EF4-FFF2-40B4-BE49-F238E27FC236}">
                <a16:creationId xmlns:a16="http://schemas.microsoft.com/office/drawing/2014/main" id="{E3BB8F94-002E-7B43-B3D9-12D4C9342781}"/>
              </a:ext>
            </a:extLst>
          </p:cNvPr>
          <p:cNvSpPr>
            <a:spLocks noGrp="1"/>
          </p:cNvSpPr>
          <p:nvPr>
            <p:ph type="body" sz="quarter" idx="28" hasCustomPrompt="1"/>
          </p:nvPr>
        </p:nvSpPr>
        <p:spPr>
          <a:xfrm>
            <a:off x="2055497" y="4964211"/>
            <a:ext cx="1715224"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a:p>
            <a:r>
              <a:rPr lang="en-US" sz="1867">
                <a:solidFill>
                  <a:schemeClr val="tx1">
                    <a:lumMod val="50000"/>
                  </a:schemeClr>
                </a:solidFill>
                <a:latin typeface="+mn-lt"/>
              </a:rPr>
              <a:t>Email</a:t>
            </a:r>
          </a:p>
          <a:p>
            <a:r>
              <a:rPr lang="en-US" sz="1867">
                <a:solidFill>
                  <a:schemeClr val="tx1">
                    <a:lumMod val="50000"/>
                  </a:schemeClr>
                </a:solidFill>
                <a:latin typeface="+mn-lt"/>
              </a:rPr>
              <a:t>@Twitter</a:t>
            </a:r>
          </a:p>
          <a:p>
            <a:pPr lvl="2"/>
            <a:endParaRPr lang="en-US"/>
          </a:p>
        </p:txBody>
      </p:sp>
      <p:sp>
        <p:nvSpPr>
          <p:cNvPr id="44" name="Text Placeholder 2">
            <a:extLst>
              <a:ext uri="{FF2B5EF4-FFF2-40B4-BE49-F238E27FC236}">
                <a16:creationId xmlns:a16="http://schemas.microsoft.com/office/drawing/2014/main" id="{624FB503-E066-8E42-A1F7-F643FD91FEA2}"/>
              </a:ext>
            </a:extLst>
          </p:cNvPr>
          <p:cNvSpPr>
            <a:spLocks noGrp="1"/>
          </p:cNvSpPr>
          <p:nvPr>
            <p:ph type="body" sz="quarter" idx="29" hasCustomPrompt="1"/>
          </p:nvPr>
        </p:nvSpPr>
        <p:spPr>
          <a:xfrm>
            <a:off x="5158233" y="4964211"/>
            <a:ext cx="2142067" cy="1454149"/>
          </a:xfrm>
        </p:spPr>
        <p:txBody>
          <a:bodyPr/>
          <a:lstStyle>
            <a:lvl1pPr marL="0" indent="0">
              <a:lnSpc>
                <a:spcPct val="100000"/>
              </a:lnSpc>
              <a:spcBef>
                <a:spcPts val="0"/>
              </a:spcBef>
              <a:buNone/>
              <a:defRPr lang="en-US" sz="1867" b="0" smtClean="0">
                <a:solidFill>
                  <a:schemeClr val="tx1">
                    <a:lumMod val="50000"/>
                  </a:schemeClr>
                </a:solidFill>
              </a:defRPr>
            </a:lvl1pPr>
            <a:lvl3pPr marL="914377" indent="0">
              <a:lnSpc>
                <a:spcPct val="100000"/>
              </a:lnSpc>
              <a:spcBef>
                <a:spcPts val="0"/>
              </a:spcBef>
              <a:buNone/>
              <a:defRPr b="0"/>
            </a:lvl3pPr>
          </a:lstStyle>
          <a:p>
            <a:r>
              <a:rPr lang="en-US" sz="1867" b="1">
                <a:solidFill>
                  <a:schemeClr val="tx1">
                    <a:lumMod val="50000"/>
                  </a:schemeClr>
                </a:solidFill>
                <a:latin typeface="+mn-lt"/>
              </a:rPr>
              <a:t>Name Here</a:t>
            </a:r>
          </a:p>
          <a:p>
            <a:r>
              <a:rPr lang="en-US" sz="1867">
                <a:solidFill>
                  <a:schemeClr val="tx1">
                    <a:lumMod val="50000"/>
                  </a:schemeClr>
                </a:solidFill>
                <a:latin typeface="+mn-lt"/>
              </a:rPr>
              <a:t>Title</a:t>
            </a:r>
          </a:p>
          <a:p>
            <a:r>
              <a:rPr lang="en-US" sz="1867">
                <a:solidFill>
                  <a:schemeClr val="tx1">
                    <a:lumMod val="50000"/>
                  </a:schemeClr>
                </a:solidFill>
                <a:latin typeface="+mn-lt"/>
              </a:rPr>
              <a:t>Email</a:t>
            </a:r>
          </a:p>
          <a:p>
            <a:r>
              <a:rPr lang="en-US" sz="1867">
                <a:solidFill>
                  <a:schemeClr val="tx1">
                    <a:lumMod val="50000"/>
                  </a:schemeClr>
                </a:solidFill>
                <a:latin typeface="+mn-lt"/>
              </a:rPr>
              <a:t>@Twitter</a:t>
            </a:r>
          </a:p>
          <a:p>
            <a:pPr lvl="2"/>
            <a:endParaRPr lang="en-US"/>
          </a:p>
        </p:txBody>
      </p:sp>
    </p:spTree>
    <p:extLst>
      <p:ext uri="{BB962C8B-B14F-4D97-AF65-F5344CB8AC3E}">
        <p14:creationId xmlns:p14="http://schemas.microsoft.com/office/powerpoint/2010/main" val="298945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Bubble Photos">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B621764-0E60-C344-81DC-8EA1847CCB1F}"/>
              </a:ext>
            </a:extLst>
          </p:cNvPr>
          <p:cNvSpPr>
            <a:spLocks noGrp="1"/>
          </p:cNvSpPr>
          <p:nvPr>
            <p:ph type="pic" sz="quarter" idx="10"/>
          </p:nvPr>
        </p:nvSpPr>
        <p:spPr>
          <a:xfrm>
            <a:off x="8150475" y="-1329253"/>
            <a:ext cx="4798484" cy="4796367"/>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4" name="Picture Placeholder 9">
            <a:extLst>
              <a:ext uri="{FF2B5EF4-FFF2-40B4-BE49-F238E27FC236}">
                <a16:creationId xmlns:a16="http://schemas.microsoft.com/office/drawing/2014/main" id="{5E0BA5CB-F1C8-1F4C-AF9F-3E45E24DC037}"/>
              </a:ext>
            </a:extLst>
          </p:cNvPr>
          <p:cNvSpPr>
            <a:spLocks noGrp="1"/>
          </p:cNvSpPr>
          <p:nvPr>
            <p:ph type="pic" sz="quarter" idx="12"/>
          </p:nvPr>
        </p:nvSpPr>
        <p:spPr>
          <a:xfrm>
            <a:off x="9517552" y="3710138"/>
            <a:ext cx="3788293" cy="378662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5" name="Picture Placeholder 9">
            <a:extLst>
              <a:ext uri="{FF2B5EF4-FFF2-40B4-BE49-F238E27FC236}">
                <a16:creationId xmlns:a16="http://schemas.microsoft.com/office/drawing/2014/main" id="{8E63E726-5D4D-B54D-A448-51D9EAD3490F}"/>
              </a:ext>
            </a:extLst>
          </p:cNvPr>
          <p:cNvSpPr>
            <a:spLocks noGrp="1"/>
          </p:cNvSpPr>
          <p:nvPr>
            <p:ph type="pic" sz="quarter" idx="13"/>
          </p:nvPr>
        </p:nvSpPr>
        <p:spPr>
          <a:xfrm>
            <a:off x="6405294" y="2674670"/>
            <a:ext cx="2748399" cy="2747185"/>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2" name="Title 1"/>
          <p:cNvSpPr>
            <a:spLocks noGrp="1"/>
          </p:cNvSpPr>
          <p:nvPr>
            <p:ph type="ctrTitle"/>
          </p:nvPr>
        </p:nvSpPr>
        <p:spPr>
          <a:xfrm>
            <a:off x="757029" y="729129"/>
            <a:ext cx="5029200" cy="1564340"/>
          </a:xfrm>
        </p:spPr>
        <p:txBody>
          <a:bodyPr anchor="b">
            <a:normAutofit/>
          </a:bodyPr>
          <a:lstStyle>
            <a:lvl1pPr algn="l">
              <a:defRPr sz="4800" b="0" i="0">
                <a:solidFill>
                  <a:schemeClr val="bg2"/>
                </a:solidFill>
              </a:defRPr>
            </a:lvl1pPr>
          </a:lstStyle>
          <a:p>
            <a:r>
              <a:rPr lang="en-US"/>
              <a:t>Click to edit Master title style</a:t>
            </a:r>
          </a:p>
        </p:txBody>
      </p:sp>
      <p:sp>
        <p:nvSpPr>
          <p:cNvPr id="3" name="Subtitle 2"/>
          <p:cNvSpPr>
            <a:spLocks noGrp="1"/>
          </p:cNvSpPr>
          <p:nvPr>
            <p:ph type="subTitle" idx="1"/>
          </p:nvPr>
        </p:nvSpPr>
        <p:spPr>
          <a:xfrm>
            <a:off x="757029" y="2567430"/>
            <a:ext cx="5029200" cy="1429053"/>
          </a:xfrm>
        </p:spPr>
        <p:txBody>
          <a:bodyPr/>
          <a:lstStyle>
            <a:lvl1pPr marL="0" indent="0" algn="l">
              <a:buNone/>
              <a:defRPr sz="2000" b="0" i="0">
                <a:solidFill>
                  <a:schemeClr val="bg1">
                    <a:lumMod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280894B7-997D-4CBE-8511-123C03BBDC33}"/>
              </a:ext>
            </a:extLst>
          </p:cNvPr>
          <p:cNvPicPr>
            <a:picLocks noChangeAspect="1"/>
          </p:cNvPicPr>
          <p:nvPr userDrawn="1"/>
        </p:nvPicPr>
        <p:blipFill>
          <a:blip r:embed="rId2"/>
          <a:stretch>
            <a:fillRect/>
          </a:stretch>
        </p:blipFill>
        <p:spPr>
          <a:xfrm>
            <a:off x="819701" y="5741867"/>
            <a:ext cx="2092832" cy="588733"/>
          </a:xfrm>
          <a:prstGeom prst="rect">
            <a:avLst/>
          </a:prstGeom>
        </p:spPr>
      </p:pic>
    </p:spTree>
    <p:extLst>
      <p:ext uri="{BB962C8B-B14F-4D97-AF65-F5344CB8AC3E}">
        <p14:creationId xmlns:p14="http://schemas.microsoft.com/office/powerpoint/2010/main" val="17270555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ubble Photos Colo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9A3462-5490-AB4B-8F84-803C2225F64E}"/>
              </a:ext>
            </a:extLst>
          </p:cNvPr>
          <p:cNvSpPr/>
          <p:nvPr userDrawn="1"/>
        </p:nvSpPr>
        <p:spPr>
          <a:xfrm>
            <a:off x="0" y="1"/>
            <a:ext cx="12192000" cy="53071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1"/>
          </a:p>
        </p:txBody>
      </p:sp>
      <p:sp>
        <p:nvSpPr>
          <p:cNvPr id="10" name="Picture Placeholder 9">
            <a:extLst>
              <a:ext uri="{FF2B5EF4-FFF2-40B4-BE49-F238E27FC236}">
                <a16:creationId xmlns:a16="http://schemas.microsoft.com/office/drawing/2014/main" id="{1B621764-0E60-C344-81DC-8EA1847CCB1F}"/>
              </a:ext>
            </a:extLst>
          </p:cNvPr>
          <p:cNvSpPr>
            <a:spLocks noGrp="1"/>
          </p:cNvSpPr>
          <p:nvPr>
            <p:ph type="pic" sz="quarter" idx="10"/>
          </p:nvPr>
        </p:nvSpPr>
        <p:spPr>
          <a:xfrm>
            <a:off x="8150475" y="-1329253"/>
            <a:ext cx="4798484" cy="4796367"/>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4" name="Picture Placeholder 9">
            <a:extLst>
              <a:ext uri="{FF2B5EF4-FFF2-40B4-BE49-F238E27FC236}">
                <a16:creationId xmlns:a16="http://schemas.microsoft.com/office/drawing/2014/main" id="{5E0BA5CB-F1C8-1F4C-AF9F-3E45E24DC037}"/>
              </a:ext>
            </a:extLst>
          </p:cNvPr>
          <p:cNvSpPr>
            <a:spLocks noGrp="1"/>
          </p:cNvSpPr>
          <p:nvPr>
            <p:ph type="pic" sz="quarter" idx="12"/>
          </p:nvPr>
        </p:nvSpPr>
        <p:spPr>
          <a:xfrm>
            <a:off x="9517552" y="3710138"/>
            <a:ext cx="3788293" cy="3786621"/>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5" name="Picture Placeholder 9">
            <a:extLst>
              <a:ext uri="{FF2B5EF4-FFF2-40B4-BE49-F238E27FC236}">
                <a16:creationId xmlns:a16="http://schemas.microsoft.com/office/drawing/2014/main" id="{8E63E726-5D4D-B54D-A448-51D9EAD3490F}"/>
              </a:ext>
            </a:extLst>
          </p:cNvPr>
          <p:cNvSpPr>
            <a:spLocks noGrp="1"/>
          </p:cNvSpPr>
          <p:nvPr>
            <p:ph type="pic" sz="quarter" idx="13"/>
          </p:nvPr>
        </p:nvSpPr>
        <p:spPr>
          <a:xfrm>
            <a:off x="6429201" y="2961166"/>
            <a:ext cx="2748399" cy="2747185"/>
          </a:xfrm>
          <a:prstGeom prst="ellipse">
            <a:avLst/>
          </a:prstGeom>
          <a:solidFill>
            <a:schemeClr val="bg1">
              <a:lumMod val="95000"/>
            </a:schemeClr>
          </a:solidFill>
        </p:spPr>
        <p:txBody>
          <a:bodyPr/>
          <a:lstStyle>
            <a:lvl1pPr marL="0" indent="0">
              <a:buNone/>
              <a:defRPr b="0" i="0"/>
            </a:lvl1pPr>
          </a:lstStyle>
          <a:p>
            <a:r>
              <a:rPr lang="en-US"/>
              <a:t>Click icon to add picture</a:t>
            </a:r>
          </a:p>
        </p:txBody>
      </p:sp>
      <p:sp>
        <p:nvSpPr>
          <p:cNvPr id="17" name="Title 1">
            <a:extLst>
              <a:ext uri="{FF2B5EF4-FFF2-40B4-BE49-F238E27FC236}">
                <a16:creationId xmlns:a16="http://schemas.microsoft.com/office/drawing/2014/main" id="{27EB3CB4-5709-3E47-A667-177DDF09D825}"/>
              </a:ext>
            </a:extLst>
          </p:cNvPr>
          <p:cNvSpPr>
            <a:spLocks noGrp="1"/>
          </p:cNvSpPr>
          <p:nvPr>
            <p:ph type="ctrTitle"/>
          </p:nvPr>
        </p:nvSpPr>
        <p:spPr>
          <a:xfrm>
            <a:off x="757029" y="729129"/>
            <a:ext cx="5029200" cy="1564340"/>
          </a:xfrm>
        </p:spPr>
        <p:txBody>
          <a:bodyPr anchor="b">
            <a:normAutofit/>
          </a:bodyPr>
          <a:lstStyle>
            <a:lvl1pPr algn="l">
              <a:defRPr sz="4800" b="0" i="0">
                <a:solidFill>
                  <a:schemeClr val="bg1"/>
                </a:solidFill>
              </a:defRPr>
            </a:lvl1pPr>
          </a:lstStyle>
          <a:p>
            <a:r>
              <a:rPr lang="en-US"/>
              <a:t>Click to edit Master title style</a:t>
            </a:r>
          </a:p>
        </p:txBody>
      </p:sp>
      <p:sp>
        <p:nvSpPr>
          <p:cNvPr id="18" name="Subtitle 2">
            <a:extLst>
              <a:ext uri="{FF2B5EF4-FFF2-40B4-BE49-F238E27FC236}">
                <a16:creationId xmlns:a16="http://schemas.microsoft.com/office/drawing/2014/main" id="{3FD5F4BE-FA1E-7640-B044-70A09E91CCEF}"/>
              </a:ext>
            </a:extLst>
          </p:cNvPr>
          <p:cNvSpPr>
            <a:spLocks noGrp="1"/>
          </p:cNvSpPr>
          <p:nvPr>
            <p:ph type="subTitle" idx="1"/>
          </p:nvPr>
        </p:nvSpPr>
        <p:spPr>
          <a:xfrm>
            <a:off x="757029" y="2567430"/>
            <a:ext cx="5029200" cy="1429053"/>
          </a:xfrm>
        </p:spPr>
        <p:txBody>
          <a:bodyPr/>
          <a:lstStyle>
            <a:lvl1pPr marL="0" indent="0" algn="l">
              <a:buNone/>
              <a:defRPr sz="2000" b="0" i="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99796CE3-8F24-4EB2-B7A6-91EA0DF65FB5}"/>
              </a:ext>
            </a:extLst>
          </p:cNvPr>
          <p:cNvPicPr>
            <a:picLocks noChangeAspect="1"/>
          </p:cNvPicPr>
          <p:nvPr userDrawn="1"/>
        </p:nvPicPr>
        <p:blipFill>
          <a:blip r:embed="rId2"/>
          <a:stretch>
            <a:fillRect/>
          </a:stretch>
        </p:blipFill>
        <p:spPr>
          <a:xfrm>
            <a:off x="819701" y="5741867"/>
            <a:ext cx="2092832" cy="588733"/>
          </a:xfrm>
          <a:prstGeom prst="rect">
            <a:avLst/>
          </a:prstGeom>
        </p:spPr>
      </p:pic>
    </p:spTree>
    <p:extLst>
      <p:ext uri="{BB962C8B-B14F-4D97-AF65-F5344CB8AC3E}">
        <p14:creationId xmlns:p14="http://schemas.microsoft.com/office/powerpoint/2010/main" val="426051149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bg>
      <p:bgRef idx="1001">
        <a:schemeClr val="bg2"/>
      </p:bgRef>
    </p:bg>
    <p:spTree>
      <p:nvGrpSpPr>
        <p:cNvPr id="1" name=""/>
        <p:cNvGrpSpPr/>
        <p:nvPr/>
      </p:nvGrpSpPr>
      <p:grpSpPr>
        <a:xfrm>
          <a:off x="0" y="0"/>
          <a:ext cx="0" cy="0"/>
          <a:chOff x="0" y="0"/>
          <a:chExt cx="0" cy="0"/>
        </a:xfrm>
      </p:grpSpPr>
      <p:sp>
        <p:nvSpPr>
          <p:cNvPr id="10" name="Footer Placeholder 2">
            <a:extLst>
              <a:ext uri="{FF2B5EF4-FFF2-40B4-BE49-F238E27FC236}">
                <a16:creationId xmlns:a16="http://schemas.microsoft.com/office/drawing/2014/main" id="{3C5C0D3C-1FE1-4842-857E-8B9AF5571DDA}"/>
              </a:ext>
            </a:extLst>
          </p:cNvPr>
          <p:cNvSpPr>
            <a:spLocks noGrp="1"/>
          </p:cNvSpPr>
          <p:nvPr>
            <p:ph type="ftr" sz="quarter" idx="11"/>
          </p:nvPr>
        </p:nvSpPr>
        <p:spPr>
          <a:xfrm>
            <a:off x="4038600" y="6356351"/>
            <a:ext cx="4114800" cy="365125"/>
          </a:xfrm>
          <a:prstGeom prst="rect">
            <a:avLst/>
          </a:prstGeom>
        </p:spPr>
        <p:txBody>
          <a:bodyPr/>
          <a:lstStyle>
            <a:lvl1pPr>
              <a:defRPr sz="800">
                <a:solidFill>
                  <a:schemeClr val="bg1"/>
                </a:solidFill>
              </a:defRPr>
            </a:lvl1pPr>
          </a:lstStyle>
          <a:p>
            <a:r>
              <a:rPr lang="en-US"/>
              <a:t>© TCC Group</a:t>
            </a:r>
          </a:p>
        </p:txBody>
      </p:sp>
      <p:cxnSp>
        <p:nvCxnSpPr>
          <p:cNvPr id="12" name="Straight Connector 11">
            <a:extLst>
              <a:ext uri="{FF2B5EF4-FFF2-40B4-BE49-F238E27FC236}">
                <a16:creationId xmlns:a16="http://schemas.microsoft.com/office/drawing/2014/main" id="{EB7C5E08-137A-3049-93E3-3927E8D972C6}"/>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7B74FD75-C42A-594E-82A6-BDAF82632BD6}"/>
              </a:ext>
            </a:extLst>
          </p:cNvPr>
          <p:cNvPicPr>
            <a:picLocks noChangeAspect="1"/>
          </p:cNvPicPr>
          <p:nvPr userDrawn="1"/>
        </p:nvPicPr>
        <p:blipFill>
          <a:blip r:embed="rId2">
            <a:extLst>
              <a:ext uri="{BEBA8EAE-BF5A-486C-A8C5-ECC9F3942E4B}">
                <a14:imgProps xmlns:a14="http://schemas.microsoft.com/office/drawing/2010/main">
                  <a14:imgLayer>
                    <a14:imgEffect>
                      <a14:brightnessContrast bright="100000"/>
                    </a14:imgEffect>
                  </a14:imgLayer>
                </a14:imgProps>
              </a:ext>
            </a:extLst>
          </a:blip>
          <a:stretch>
            <a:fillRect/>
          </a:stretch>
        </p:blipFill>
        <p:spPr>
          <a:xfrm>
            <a:off x="841405" y="6394436"/>
            <a:ext cx="1183051" cy="327040"/>
          </a:xfrm>
          <a:prstGeom prst="rect">
            <a:avLst/>
          </a:prstGeom>
        </p:spPr>
      </p:pic>
      <p:sp>
        <p:nvSpPr>
          <p:cNvPr id="17" name="Title 1">
            <a:extLst>
              <a:ext uri="{FF2B5EF4-FFF2-40B4-BE49-F238E27FC236}">
                <a16:creationId xmlns:a16="http://schemas.microsoft.com/office/drawing/2014/main" id="{42A62D1F-9D1D-4E45-B9BB-B6A33D81F2E6}"/>
              </a:ext>
            </a:extLst>
          </p:cNvPr>
          <p:cNvSpPr txBox="1">
            <a:spLocks/>
          </p:cNvSpPr>
          <p:nvPr userDrawn="1"/>
        </p:nvSpPr>
        <p:spPr>
          <a:xfrm>
            <a:off x="813541" y="417168"/>
            <a:ext cx="2204184" cy="668563"/>
          </a:xfrm>
          <a:prstGeom prst="rect">
            <a:avLst/>
          </a:prstGeom>
        </p:spPr>
        <p:txBody>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US" sz="4267">
                <a:latin typeface="+mn-lt"/>
              </a:rPr>
              <a:t>Agenda</a:t>
            </a:r>
            <a:endParaRPr lang="en-US" sz="4400">
              <a:latin typeface="+mn-lt"/>
            </a:endParaRPr>
          </a:p>
        </p:txBody>
      </p:sp>
      <p:sp>
        <p:nvSpPr>
          <p:cNvPr id="11" name="Slide Number Placeholder 6">
            <a:extLst>
              <a:ext uri="{FF2B5EF4-FFF2-40B4-BE49-F238E27FC236}">
                <a16:creationId xmlns:a16="http://schemas.microsoft.com/office/drawing/2014/main" id="{FF3541D9-A1A8-5F48-A05A-C3A7649EA424}"/>
              </a:ext>
            </a:extLst>
          </p:cNvPr>
          <p:cNvSpPr>
            <a:spLocks noGrp="1"/>
          </p:cNvSpPr>
          <p:nvPr>
            <p:ph type="sldNum" sz="quarter" idx="12"/>
          </p:nvPr>
        </p:nvSpPr>
        <p:spPr>
          <a:xfrm>
            <a:off x="8610600" y="6356351"/>
            <a:ext cx="2743200" cy="365125"/>
          </a:xfrm>
          <a:prstGeom prst="rect">
            <a:avLst/>
          </a:prstGeom>
        </p:spPr>
        <p:txBody>
          <a:bodyPr/>
          <a:lstStyle>
            <a:lvl1pPr>
              <a:defRPr b="0" i="0">
                <a:solidFill>
                  <a:schemeClr val="bg1"/>
                </a:solidFill>
                <a:latin typeface="Avenir Roman" panose="02000503020000020003" pitchFamily="2" charset="0"/>
              </a:defRPr>
            </a:lvl1pPr>
          </a:lstStyle>
          <a:p>
            <a:fld id="{46C740CD-5459-1644-AA67-DA0B2C556A00}" type="slidenum">
              <a:rPr lang="en-US" smtClean="0"/>
              <a:pPr/>
              <a:t>‹#›</a:t>
            </a:fld>
            <a:endParaRPr lang="en-US"/>
          </a:p>
        </p:txBody>
      </p:sp>
      <p:sp>
        <p:nvSpPr>
          <p:cNvPr id="4" name="Text Placeholder 3">
            <a:extLst>
              <a:ext uri="{FF2B5EF4-FFF2-40B4-BE49-F238E27FC236}">
                <a16:creationId xmlns:a16="http://schemas.microsoft.com/office/drawing/2014/main" id="{9C36209D-FB0A-486E-B969-8915D68F5C1A}"/>
              </a:ext>
            </a:extLst>
          </p:cNvPr>
          <p:cNvSpPr>
            <a:spLocks noGrp="1"/>
          </p:cNvSpPr>
          <p:nvPr>
            <p:ph type="body" sz="quarter" idx="14" hasCustomPrompt="1"/>
          </p:nvPr>
        </p:nvSpPr>
        <p:spPr>
          <a:xfrm>
            <a:off x="813541" y="1242644"/>
            <a:ext cx="8875713" cy="4732338"/>
          </a:xfrm>
        </p:spPr>
        <p:txBody>
          <a:bodyPr/>
          <a:lstStyle>
            <a:lvl1pPr marL="571500" indent="-571500">
              <a:lnSpc>
                <a:spcPct val="130000"/>
              </a:lnSpc>
              <a:buClr>
                <a:schemeClr val="bg1"/>
              </a:buClr>
              <a:buFont typeface="+mj-lt"/>
              <a:buAutoNum type="romanUcPeriod"/>
              <a:defRPr baseline="0">
                <a:solidFill>
                  <a:schemeClr val="bg1"/>
                </a:solidFill>
              </a:defRPr>
            </a:lvl1pPr>
            <a:lvl2pPr marL="971539" indent="-514350">
              <a:lnSpc>
                <a:spcPct val="130000"/>
              </a:lnSpc>
              <a:buClr>
                <a:schemeClr val="bg1"/>
              </a:buClr>
              <a:buFont typeface="+mj-lt"/>
              <a:buAutoNum type="alphaLcPeriod"/>
              <a:defRPr baseline="0">
                <a:solidFill>
                  <a:schemeClr val="bg1"/>
                </a:solidFill>
              </a:defRPr>
            </a:lvl2pPr>
            <a:lvl3pPr marL="1428727" indent="-514350">
              <a:lnSpc>
                <a:spcPct val="130000"/>
              </a:lnSpc>
              <a:buClr>
                <a:schemeClr val="bg1"/>
              </a:buClr>
              <a:buFont typeface="+mj-lt"/>
              <a:buAutoNum type="romanLcPeriod"/>
              <a:defRPr baseline="0">
                <a:solidFill>
                  <a:schemeClr val="bg1"/>
                </a:solidFill>
              </a:defRPr>
            </a:lvl3pPr>
            <a:lvl4pPr marL="1771616" indent="-400050">
              <a:buClr>
                <a:schemeClr val="bg1"/>
              </a:buClr>
              <a:buFont typeface="+mj-lt"/>
              <a:buAutoNum type="romanUcPeriod"/>
              <a:defRPr>
                <a:solidFill>
                  <a:schemeClr val="bg1"/>
                </a:solidFill>
              </a:defRPr>
            </a:lvl4pPr>
            <a:lvl5pPr marL="2228805" indent="-400050">
              <a:buClr>
                <a:schemeClr val="bg1"/>
              </a:buClr>
              <a:buFont typeface="+mj-lt"/>
              <a:buAutoNum type="romanUcPeriod"/>
              <a:defRPr>
                <a:solidFill>
                  <a:schemeClr val="bg1"/>
                </a:solidFill>
              </a:defRPr>
            </a:lvl5pPr>
          </a:lstStyle>
          <a:p>
            <a:pPr lvl="0"/>
            <a:r>
              <a:rPr lang="en-US"/>
              <a:t>Line Item 1</a:t>
            </a:r>
          </a:p>
          <a:p>
            <a:pPr lvl="1"/>
            <a:r>
              <a:rPr lang="en-US"/>
              <a:t>Second level</a:t>
            </a:r>
          </a:p>
          <a:p>
            <a:pPr lvl="2"/>
            <a:r>
              <a:rPr lang="en-US"/>
              <a:t>Third level</a:t>
            </a:r>
          </a:p>
          <a:p>
            <a:pPr lvl="0"/>
            <a:r>
              <a:rPr lang="en-US"/>
              <a:t>Line Item 2</a:t>
            </a:r>
          </a:p>
          <a:p>
            <a:pPr lvl="0"/>
            <a:r>
              <a:rPr lang="en-US"/>
              <a:t>Line Item 3</a:t>
            </a:r>
          </a:p>
          <a:p>
            <a:pPr lvl="1"/>
            <a:r>
              <a:rPr lang="en-US"/>
              <a:t>Second level</a:t>
            </a:r>
          </a:p>
          <a:p>
            <a:pPr lvl="1"/>
            <a:r>
              <a:rPr lang="en-US"/>
              <a:t>Second level</a:t>
            </a:r>
          </a:p>
          <a:p>
            <a:pPr lvl="2"/>
            <a:r>
              <a:rPr lang="en-US"/>
              <a:t>Third level</a:t>
            </a:r>
          </a:p>
          <a:p>
            <a:pPr lvl="2"/>
            <a:r>
              <a:rPr lang="en-US"/>
              <a:t>Third level</a:t>
            </a:r>
          </a:p>
        </p:txBody>
      </p:sp>
    </p:spTree>
    <p:extLst>
      <p:ext uri="{BB962C8B-B14F-4D97-AF65-F5344CB8AC3E}">
        <p14:creationId xmlns:p14="http://schemas.microsoft.com/office/powerpoint/2010/main" val="278627257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ith Single Column">
    <p:spTree>
      <p:nvGrpSpPr>
        <p:cNvPr id="1" name=""/>
        <p:cNvGrpSpPr/>
        <p:nvPr/>
      </p:nvGrpSpPr>
      <p:grpSpPr>
        <a:xfrm>
          <a:off x="0" y="0"/>
          <a:ext cx="0" cy="0"/>
          <a:chOff x="0" y="0"/>
          <a:chExt cx="0" cy="0"/>
        </a:xfrm>
      </p:grpSpPr>
      <p:sp>
        <p:nvSpPr>
          <p:cNvPr id="11" name="Freeform 15">
            <a:extLst>
              <a:ext uri="{FF2B5EF4-FFF2-40B4-BE49-F238E27FC236}">
                <a16:creationId xmlns:a16="http://schemas.microsoft.com/office/drawing/2014/main" id="{F5A0A4E0-0B53-4377-A38F-C6AEFB73E334}"/>
              </a:ext>
            </a:extLst>
          </p:cNvPr>
          <p:cNvSpPr/>
          <p:nvPr userDrawn="1"/>
        </p:nvSpPr>
        <p:spPr>
          <a:xfrm>
            <a:off x="-80194" y="1"/>
            <a:ext cx="3551330" cy="6857999"/>
          </a:xfrm>
          <a:custGeom>
            <a:avLst/>
            <a:gdLst>
              <a:gd name="connsiteX0" fmla="*/ 864109 w 2746955"/>
              <a:gd name="connsiteY0" fmla="*/ 0 h 5143499"/>
              <a:gd name="connsiteX1" fmla="*/ 2390148 w 2746955"/>
              <a:gd name="connsiteY1" fmla="*/ 0 h 5143499"/>
              <a:gd name="connsiteX2" fmla="*/ 2418966 w 2746955"/>
              <a:gd name="connsiteY2" fmla="*/ 78596 h 5143499"/>
              <a:gd name="connsiteX3" fmla="*/ 2746955 w 2746955"/>
              <a:gd name="connsiteY3" fmla="*/ 2454772 h 5143499"/>
              <a:gd name="connsiteX4" fmla="*/ 2339443 w 2746955"/>
              <a:gd name="connsiteY4" fmla="*/ 5047835 h 5143499"/>
              <a:gd name="connsiteX5" fmla="*/ 2303791 w 2746955"/>
              <a:gd name="connsiteY5" fmla="*/ 5127837 h 5143499"/>
              <a:gd name="connsiteX6" fmla="*/ 2303791 w 2746955"/>
              <a:gd name="connsiteY6" fmla="*/ 5143499 h 5143499"/>
              <a:gd name="connsiteX7" fmla="*/ 0 w 2746955"/>
              <a:gd name="connsiteY7" fmla="*/ 5143499 h 5143499"/>
              <a:gd name="connsiteX8" fmla="*/ 0 w 2746955"/>
              <a:gd name="connsiteY8" fmla="*/ 1786 h 5143499"/>
              <a:gd name="connsiteX9" fmla="*/ 863455 w 2746955"/>
              <a:gd name="connsiteY9" fmla="*/ 1786 h 514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955" h="5143499">
                <a:moveTo>
                  <a:pt x="864109" y="0"/>
                </a:moveTo>
                <a:lnTo>
                  <a:pt x="2390148" y="0"/>
                </a:lnTo>
                <a:lnTo>
                  <a:pt x="2418966" y="78596"/>
                </a:lnTo>
                <a:cubicBezTo>
                  <a:pt x="2621614" y="686713"/>
                  <a:pt x="2746955" y="1526818"/>
                  <a:pt x="2746955" y="2454772"/>
                </a:cubicBezTo>
                <a:cubicBezTo>
                  <a:pt x="2746955" y="3498721"/>
                  <a:pt x="2588320" y="4431485"/>
                  <a:pt x="2339443" y="5047835"/>
                </a:cubicBezTo>
                <a:lnTo>
                  <a:pt x="2303791" y="5127837"/>
                </a:lnTo>
                <a:lnTo>
                  <a:pt x="2303791" y="5143499"/>
                </a:lnTo>
                <a:lnTo>
                  <a:pt x="0" y="5143499"/>
                </a:lnTo>
                <a:lnTo>
                  <a:pt x="0" y="1786"/>
                </a:lnTo>
                <a:lnTo>
                  <a:pt x="863455" y="1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2" name="Title 1"/>
          <p:cNvSpPr>
            <a:spLocks noGrp="1"/>
          </p:cNvSpPr>
          <p:nvPr>
            <p:ph type="title"/>
          </p:nvPr>
        </p:nvSpPr>
        <p:spPr>
          <a:xfrm>
            <a:off x="304801" y="2388205"/>
            <a:ext cx="3166335" cy="1927927"/>
          </a:xfrm>
        </p:spPr>
        <p:txBody>
          <a:bodyPr>
            <a:normAutofit/>
          </a:bodyPr>
          <a:lstStyle>
            <a:lvl1pPr>
              <a:defRPr sz="4267" b="0" i="0">
                <a:solidFill>
                  <a:schemeClr val="bg1"/>
                </a:solidFill>
              </a:defRPr>
            </a:lvl1pPr>
          </a:lstStyle>
          <a:p>
            <a:r>
              <a:rPr lang="en-US"/>
              <a:t>Click to edit Master title style</a:t>
            </a:r>
          </a:p>
        </p:txBody>
      </p:sp>
      <p:sp>
        <p:nvSpPr>
          <p:cNvPr id="22" name="Footer Placeholder 21">
            <a:extLst>
              <a:ext uri="{FF2B5EF4-FFF2-40B4-BE49-F238E27FC236}">
                <a16:creationId xmlns:a16="http://schemas.microsoft.com/office/drawing/2014/main" id="{45D9324A-FDB9-F847-A789-67AB50A117F6}"/>
              </a:ext>
            </a:extLst>
          </p:cNvPr>
          <p:cNvSpPr>
            <a:spLocks noGrp="1"/>
          </p:cNvSpPr>
          <p:nvPr>
            <p:ph type="ftr" sz="quarter" idx="16"/>
          </p:nvPr>
        </p:nvSpPr>
        <p:spPr>
          <a:xfrm>
            <a:off x="4038600" y="6356351"/>
            <a:ext cx="4114800" cy="365125"/>
          </a:xfrm>
          <a:prstGeom prst="rect">
            <a:avLst/>
          </a:prstGeom>
        </p:spPr>
        <p:txBody>
          <a:bodyPr/>
          <a:lstStyle>
            <a:lvl1pPr>
              <a:defRPr sz="800"/>
            </a:lvl1pPr>
          </a:lstStyle>
          <a:p>
            <a:r>
              <a:rPr lang="en-US"/>
              <a:t>© TCC Group</a:t>
            </a:r>
          </a:p>
        </p:txBody>
      </p:sp>
      <p:cxnSp>
        <p:nvCxnSpPr>
          <p:cNvPr id="20" name="Straight Connector 19">
            <a:extLst>
              <a:ext uri="{FF2B5EF4-FFF2-40B4-BE49-F238E27FC236}">
                <a16:creationId xmlns:a16="http://schemas.microsoft.com/office/drawing/2014/main" id="{3AEFF70D-2FD0-CA41-90E0-0CDB0BB0EF42}"/>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9" name="Slide Number Placeholder 6">
            <a:extLst>
              <a:ext uri="{FF2B5EF4-FFF2-40B4-BE49-F238E27FC236}">
                <a16:creationId xmlns:a16="http://schemas.microsoft.com/office/drawing/2014/main" id="{4F761091-B9C0-9840-ADB8-DC656E0BDC0C}"/>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8" name="Subtitle 2">
            <a:extLst>
              <a:ext uri="{FF2B5EF4-FFF2-40B4-BE49-F238E27FC236}">
                <a16:creationId xmlns:a16="http://schemas.microsoft.com/office/drawing/2014/main" id="{F23E16D8-CEDB-DD4B-8033-13E833A0552D}"/>
              </a:ext>
            </a:extLst>
          </p:cNvPr>
          <p:cNvSpPr>
            <a:spLocks noGrp="1"/>
          </p:cNvSpPr>
          <p:nvPr>
            <p:ph type="subTitle" idx="1" hasCustomPrompt="1"/>
          </p:nvPr>
        </p:nvSpPr>
        <p:spPr>
          <a:xfrm>
            <a:off x="4139293" y="500387"/>
            <a:ext cx="7214507" cy="5498852"/>
          </a:xfrm>
        </p:spPr>
        <p:txBody>
          <a:bodyPr>
            <a:normAutofit/>
          </a:bodyPr>
          <a:lstStyle>
            <a:lvl1pPr marL="342900" indent="-342900" algn="l">
              <a:buFont typeface="Arial" panose="020B0604020202020204" pitchFamily="34" charset="0"/>
              <a:buChar char="•"/>
              <a:defRPr sz="2400" b="0" i="0">
                <a:solidFill>
                  <a:schemeClr val="tx1">
                    <a:lumMod val="50000"/>
                  </a:schemeClr>
                </a:solidFill>
              </a:defRPr>
            </a:lvl1pPr>
            <a:lvl2pPr marL="800089" indent="-342900" algn="l">
              <a:buFont typeface="Corbel" panose="020B0503020204020204" pitchFamily="34" charset="0"/>
              <a:buChar char="○"/>
              <a:defRPr sz="2000"/>
            </a:lvl2pPr>
            <a:lvl3pPr marL="1200127" indent="-285750" algn="l">
              <a:buFont typeface="Wingdings" panose="05000000000000000000" pitchFamily="2" charset="2"/>
              <a:buChar char="§"/>
              <a:defRPr sz="1800"/>
            </a:lvl3pPr>
            <a:lvl4pPr marL="1657316" indent="-285750" algn="l">
              <a:buFont typeface="Arial" panose="020B0604020202020204" pitchFamily="34" charset="0"/>
              <a:buChar char="•"/>
              <a:defRPr sz="1600"/>
            </a:lvl4pPr>
            <a:lvl5pPr marL="2114504" indent="-285750" algn="l">
              <a:buFont typeface="Corbel" panose="020B0503020204020204" pitchFamily="34" charset="0"/>
              <a:buChar char="○"/>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690021C2-E325-49D3-9D34-9DCDFC6BE4D1}"/>
              </a:ext>
            </a:extLst>
          </p:cNvPr>
          <p:cNvPicPr>
            <a:picLocks noChangeAspect="1"/>
          </p:cNvPicPr>
          <p:nvPr userDrawn="1"/>
        </p:nvPicPr>
        <p:blipFill>
          <a:blip r:embed="rId2">
            <a:extLst>
              <a:ext uri="{BEBA8EAE-BF5A-486C-A8C5-ECC9F3942E4B}">
                <a14:imgProps xmlns:a14="http://schemas.microsoft.com/office/drawing/2010/main">
                  <a14:imgLayer>
                    <a14:imgEffect>
                      <a14:brightnessContrast bright="100000"/>
                    </a14:imgEffect>
                  </a14:imgLayer>
                </a14:imgProps>
              </a:ext>
            </a:extLst>
          </a:blip>
          <a:stretch>
            <a:fillRect/>
          </a:stretch>
        </p:blipFill>
        <p:spPr>
          <a:xfrm>
            <a:off x="841405" y="6394436"/>
            <a:ext cx="1183051" cy="327040"/>
          </a:xfrm>
          <a:prstGeom prst="rect">
            <a:avLst/>
          </a:prstGeom>
        </p:spPr>
      </p:pic>
    </p:spTree>
    <p:extLst>
      <p:ext uri="{BB962C8B-B14F-4D97-AF65-F5344CB8AC3E}">
        <p14:creationId xmlns:p14="http://schemas.microsoft.com/office/powerpoint/2010/main" val="31903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ide with Single Column">
    <p:spTree>
      <p:nvGrpSpPr>
        <p:cNvPr id="1" name=""/>
        <p:cNvGrpSpPr/>
        <p:nvPr/>
      </p:nvGrpSpPr>
      <p:grpSpPr>
        <a:xfrm>
          <a:off x="0" y="0"/>
          <a:ext cx="0" cy="0"/>
          <a:chOff x="0" y="0"/>
          <a:chExt cx="0" cy="0"/>
        </a:xfrm>
      </p:grpSpPr>
      <p:sp>
        <p:nvSpPr>
          <p:cNvPr id="11" name="Freeform 15">
            <a:extLst>
              <a:ext uri="{FF2B5EF4-FFF2-40B4-BE49-F238E27FC236}">
                <a16:creationId xmlns:a16="http://schemas.microsoft.com/office/drawing/2014/main" id="{F5A0A4E0-0B53-4377-A38F-C6AEFB73E334}"/>
              </a:ext>
            </a:extLst>
          </p:cNvPr>
          <p:cNvSpPr/>
          <p:nvPr userDrawn="1"/>
        </p:nvSpPr>
        <p:spPr>
          <a:xfrm>
            <a:off x="-80194" y="1"/>
            <a:ext cx="3701218" cy="6930296"/>
          </a:xfrm>
          <a:custGeom>
            <a:avLst/>
            <a:gdLst>
              <a:gd name="connsiteX0" fmla="*/ 864109 w 2746955"/>
              <a:gd name="connsiteY0" fmla="*/ 0 h 5143499"/>
              <a:gd name="connsiteX1" fmla="*/ 2390148 w 2746955"/>
              <a:gd name="connsiteY1" fmla="*/ 0 h 5143499"/>
              <a:gd name="connsiteX2" fmla="*/ 2418966 w 2746955"/>
              <a:gd name="connsiteY2" fmla="*/ 78596 h 5143499"/>
              <a:gd name="connsiteX3" fmla="*/ 2746955 w 2746955"/>
              <a:gd name="connsiteY3" fmla="*/ 2454772 h 5143499"/>
              <a:gd name="connsiteX4" fmla="*/ 2339443 w 2746955"/>
              <a:gd name="connsiteY4" fmla="*/ 5047835 h 5143499"/>
              <a:gd name="connsiteX5" fmla="*/ 2303791 w 2746955"/>
              <a:gd name="connsiteY5" fmla="*/ 5127837 h 5143499"/>
              <a:gd name="connsiteX6" fmla="*/ 2303791 w 2746955"/>
              <a:gd name="connsiteY6" fmla="*/ 5143499 h 5143499"/>
              <a:gd name="connsiteX7" fmla="*/ 0 w 2746955"/>
              <a:gd name="connsiteY7" fmla="*/ 5143499 h 5143499"/>
              <a:gd name="connsiteX8" fmla="*/ 0 w 2746955"/>
              <a:gd name="connsiteY8" fmla="*/ 1786 h 5143499"/>
              <a:gd name="connsiteX9" fmla="*/ 863455 w 2746955"/>
              <a:gd name="connsiteY9" fmla="*/ 1786 h 514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955" h="5143499">
                <a:moveTo>
                  <a:pt x="864109" y="0"/>
                </a:moveTo>
                <a:lnTo>
                  <a:pt x="2390148" y="0"/>
                </a:lnTo>
                <a:lnTo>
                  <a:pt x="2418966" y="78596"/>
                </a:lnTo>
                <a:cubicBezTo>
                  <a:pt x="2621614" y="686713"/>
                  <a:pt x="2746955" y="1526818"/>
                  <a:pt x="2746955" y="2454772"/>
                </a:cubicBezTo>
                <a:cubicBezTo>
                  <a:pt x="2746955" y="3498721"/>
                  <a:pt x="2588320" y="4431485"/>
                  <a:pt x="2339443" y="5047835"/>
                </a:cubicBezTo>
                <a:lnTo>
                  <a:pt x="2303791" y="5127837"/>
                </a:lnTo>
                <a:lnTo>
                  <a:pt x="2303791" y="5143499"/>
                </a:lnTo>
                <a:lnTo>
                  <a:pt x="0" y="5143499"/>
                </a:lnTo>
                <a:lnTo>
                  <a:pt x="0" y="1786"/>
                </a:lnTo>
                <a:lnTo>
                  <a:pt x="863455" y="178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2" name="Title 1"/>
          <p:cNvSpPr>
            <a:spLocks noGrp="1"/>
          </p:cNvSpPr>
          <p:nvPr>
            <p:ph type="title"/>
          </p:nvPr>
        </p:nvSpPr>
        <p:spPr>
          <a:xfrm>
            <a:off x="304801" y="2388205"/>
            <a:ext cx="3166335" cy="1927927"/>
          </a:xfrm>
        </p:spPr>
        <p:txBody>
          <a:bodyPr>
            <a:normAutofit/>
          </a:bodyPr>
          <a:lstStyle>
            <a:lvl1pPr>
              <a:defRPr sz="4267" b="0" i="0">
                <a:solidFill>
                  <a:schemeClr val="bg1"/>
                </a:solidFill>
              </a:defRPr>
            </a:lvl1pPr>
          </a:lstStyle>
          <a:p>
            <a:r>
              <a:rPr lang="en-US"/>
              <a:t>Click to edit Master title style</a:t>
            </a:r>
          </a:p>
        </p:txBody>
      </p:sp>
      <p:sp>
        <p:nvSpPr>
          <p:cNvPr id="22" name="Footer Placeholder 21">
            <a:extLst>
              <a:ext uri="{FF2B5EF4-FFF2-40B4-BE49-F238E27FC236}">
                <a16:creationId xmlns:a16="http://schemas.microsoft.com/office/drawing/2014/main" id="{45D9324A-FDB9-F847-A789-67AB50A117F6}"/>
              </a:ext>
            </a:extLst>
          </p:cNvPr>
          <p:cNvSpPr>
            <a:spLocks noGrp="1"/>
          </p:cNvSpPr>
          <p:nvPr>
            <p:ph type="ftr" sz="quarter" idx="16"/>
          </p:nvPr>
        </p:nvSpPr>
        <p:spPr>
          <a:xfrm>
            <a:off x="4038600" y="6356351"/>
            <a:ext cx="4114800" cy="365125"/>
          </a:xfrm>
          <a:prstGeom prst="rect">
            <a:avLst/>
          </a:prstGeom>
        </p:spPr>
        <p:txBody>
          <a:bodyPr/>
          <a:lstStyle>
            <a:lvl1pPr>
              <a:defRPr sz="800"/>
            </a:lvl1pPr>
          </a:lstStyle>
          <a:p>
            <a:r>
              <a:rPr lang="en-US"/>
              <a:t>© TCC Group</a:t>
            </a:r>
          </a:p>
        </p:txBody>
      </p:sp>
      <p:cxnSp>
        <p:nvCxnSpPr>
          <p:cNvPr id="20" name="Straight Connector 19">
            <a:extLst>
              <a:ext uri="{FF2B5EF4-FFF2-40B4-BE49-F238E27FC236}">
                <a16:creationId xmlns:a16="http://schemas.microsoft.com/office/drawing/2014/main" id="{3AEFF70D-2FD0-CA41-90E0-0CDB0BB0EF42}"/>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9" name="Slide Number Placeholder 6">
            <a:extLst>
              <a:ext uri="{FF2B5EF4-FFF2-40B4-BE49-F238E27FC236}">
                <a16:creationId xmlns:a16="http://schemas.microsoft.com/office/drawing/2014/main" id="{4F761091-B9C0-9840-ADB8-DC656E0BDC0C}"/>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8" name="Subtitle 2">
            <a:extLst>
              <a:ext uri="{FF2B5EF4-FFF2-40B4-BE49-F238E27FC236}">
                <a16:creationId xmlns:a16="http://schemas.microsoft.com/office/drawing/2014/main" id="{F23E16D8-CEDB-DD4B-8033-13E833A0552D}"/>
              </a:ext>
            </a:extLst>
          </p:cNvPr>
          <p:cNvSpPr>
            <a:spLocks noGrp="1"/>
          </p:cNvSpPr>
          <p:nvPr>
            <p:ph type="subTitle" idx="1" hasCustomPrompt="1"/>
          </p:nvPr>
        </p:nvSpPr>
        <p:spPr>
          <a:xfrm>
            <a:off x="4139293" y="500387"/>
            <a:ext cx="7214507" cy="5498852"/>
          </a:xfrm>
        </p:spPr>
        <p:txBody>
          <a:bodyPr>
            <a:normAutofit/>
          </a:bodyPr>
          <a:lstStyle>
            <a:lvl1pPr marL="342900" indent="-342900" algn="l">
              <a:buFont typeface="Arial" panose="020B0604020202020204" pitchFamily="34" charset="0"/>
              <a:buChar char="•"/>
              <a:defRPr sz="2400" b="0" i="0">
                <a:solidFill>
                  <a:schemeClr val="tx1">
                    <a:lumMod val="50000"/>
                  </a:schemeClr>
                </a:solidFill>
              </a:defRPr>
            </a:lvl1pPr>
            <a:lvl2pPr marL="800089" indent="-342900" algn="l">
              <a:buFont typeface="Corbel" panose="020B0503020204020204" pitchFamily="34" charset="0"/>
              <a:buChar char="○"/>
              <a:defRPr sz="2000"/>
            </a:lvl2pPr>
            <a:lvl3pPr marL="1200127" indent="-285750" algn="l">
              <a:buFont typeface="Wingdings" panose="05000000000000000000" pitchFamily="2" charset="2"/>
              <a:buChar char="§"/>
              <a:defRPr sz="1800"/>
            </a:lvl3pPr>
            <a:lvl4pPr marL="1657316" indent="-285750" algn="l">
              <a:buFont typeface="Arial" panose="020B0604020202020204" pitchFamily="34" charset="0"/>
              <a:buChar char="•"/>
              <a:defRPr sz="1600"/>
            </a:lvl4pPr>
            <a:lvl5pPr marL="2114504" indent="-285750" algn="l">
              <a:buFont typeface="Corbel" panose="020B0503020204020204" pitchFamily="34" charset="0"/>
              <a:buChar char="○"/>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40DB37A9-EC62-4899-99F5-B0B8A590A3B7}"/>
              </a:ext>
            </a:extLst>
          </p:cNvPr>
          <p:cNvPicPr>
            <a:picLocks noChangeAspect="1"/>
          </p:cNvPicPr>
          <p:nvPr userDrawn="1"/>
        </p:nvPicPr>
        <p:blipFill>
          <a:blip r:embed="rId2">
            <a:extLst>
              <a:ext uri="{BEBA8EAE-BF5A-486C-A8C5-ECC9F3942E4B}">
                <a14:imgProps xmlns:a14="http://schemas.microsoft.com/office/drawing/2010/main">
                  <a14:imgLayer>
                    <a14:imgEffect>
                      <a14:brightnessContrast bright="100000"/>
                    </a14:imgEffect>
                  </a14:imgLayer>
                </a14:imgProps>
              </a:ext>
            </a:extLst>
          </a:blip>
          <a:stretch>
            <a:fillRect/>
          </a:stretch>
        </p:blipFill>
        <p:spPr>
          <a:xfrm>
            <a:off x="841405" y="6394436"/>
            <a:ext cx="1183051" cy="327040"/>
          </a:xfrm>
          <a:prstGeom prst="rect">
            <a:avLst/>
          </a:prstGeom>
        </p:spPr>
      </p:pic>
    </p:spTree>
    <p:extLst>
      <p:ext uri="{BB962C8B-B14F-4D97-AF65-F5344CB8AC3E}">
        <p14:creationId xmlns:p14="http://schemas.microsoft.com/office/powerpoint/2010/main" val="7577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with Single Column/Photo">
    <p:spTree>
      <p:nvGrpSpPr>
        <p:cNvPr id="1" name=""/>
        <p:cNvGrpSpPr/>
        <p:nvPr/>
      </p:nvGrpSpPr>
      <p:grpSpPr>
        <a:xfrm>
          <a:off x="0" y="0"/>
          <a:ext cx="0" cy="0"/>
          <a:chOff x="0" y="0"/>
          <a:chExt cx="0" cy="0"/>
        </a:xfrm>
      </p:grpSpPr>
      <p:sp>
        <p:nvSpPr>
          <p:cNvPr id="12" name="Picture Placeholder 3">
            <a:extLst>
              <a:ext uri="{FF2B5EF4-FFF2-40B4-BE49-F238E27FC236}">
                <a16:creationId xmlns:a16="http://schemas.microsoft.com/office/drawing/2014/main" id="{F811FA7B-F326-EB40-9D69-9378882B6E3E}"/>
              </a:ext>
            </a:extLst>
          </p:cNvPr>
          <p:cNvSpPr>
            <a:spLocks noGrp="1"/>
          </p:cNvSpPr>
          <p:nvPr>
            <p:ph type="pic" sz="quarter" idx="13"/>
          </p:nvPr>
        </p:nvSpPr>
        <p:spPr>
          <a:xfrm>
            <a:off x="0" y="6"/>
            <a:ext cx="3630051" cy="6858004"/>
          </a:xfrm>
          <a:custGeom>
            <a:avLst/>
            <a:gdLst>
              <a:gd name="connsiteX0" fmla="*/ 0 w 2722132"/>
              <a:gd name="connsiteY0" fmla="*/ 0 h 5143499"/>
              <a:gd name="connsiteX1" fmla="*/ 1361066 w 2722132"/>
              <a:gd name="connsiteY1" fmla="*/ 0 h 5143499"/>
              <a:gd name="connsiteX2" fmla="*/ 2722132 w 2722132"/>
              <a:gd name="connsiteY2" fmla="*/ 2571750 h 5143499"/>
              <a:gd name="connsiteX3" fmla="*/ 1361066 w 2722132"/>
              <a:gd name="connsiteY3" fmla="*/ 5143500 h 5143499"/>
              <a:gd name="connsiteX4" fmla="*/ 0 w 2722132"/>
              <a:gd name="connsiteY4" fmla="*/ 5143499 h 5143499"/>
              <a:gd name="connsiteX5" fmla="*/ 0 w 2722132"/>
              <a:gd name="connsiteY5" fmla="*/ 0 h 5143499"/>
              <a:gd name="connsiteX0" fmla="*/ 0 w 2882765"/>
              <a:gd name="connsiteY0" fmla="*/ 0 h 5143500"/>
              <a:gd name="connsiteX1" fmla="*/ 2350769 w 2882765"/>
              <a:gd name="connsiteY1" fmla="*/ 0 h 5143500"/>
              <a:gd name="connsiteX2" fmla="*/ 2722132 w 2882765"/>
              <a:gd name="connsiteY2" fmla="*/ 2571750 h 5143500"/>
              <a:gd name="connsiteX3" fmla="*/ 1361066 w 2882765"/>
              <a:gd name="connsiteY3" fmla="*/ 5143500 h 5143500"/>
              <a:gd name="connsiteX4" fmla="*/ 0 w 2882765"/>
              <a:gd name="connsiteY4" fmla="*/ 5143499 h 5143500"/>
              <a:gd name="connsiteX5" fmla="*/ 0 w 2882765"/>
              <a:gd name="connsiteY5" fmla="*/ 0 h 5143500"/>
              <a:gd name="connsiteX0" fmla="*/ 0 w 2823718"/>
              <a:gd name="connsiteY0" fmla="*/ 0 h 5154257"/>
              <a:gd name="connsiteX1" fmla="*/ 2350769 w 2823718"/>
              <a:gd name="connsiteY1" fmla="*/ 0 h 5154257"/>
              <a:gd name="connsiteX2" fmla="*/ 2722132 w 2823718"/>
              <a:gd name="connsiteY2" fmla="*/ 2571750 h 5154257"/>
              <a:gd name="connsiteX3" fmla="*/ 2264709 w 2823718"/>
              <a:gd name="connsiteY3" fmla="*/ 5154257 h 5154257"/>
              <a:gd name="connsiteX4" fmla="*/ 0 w 2823718"/>
              <a:gd name="connsiteY4" fmla="*/ 5143499 h 5154257"/>
              <a:gd name="connsiteX5" fmla="*/ 0 w 2823718"/>
              <a:gd name="connsiteY5" fmla="*/ 0 h 5154257"/>
              <a:gd name="connsiteX0" fmla="*/ 0 w 2823718"/>
              <a:gd name="connsiteY0" fmla="*/ 0 h 5154306"/>
              <a:gd name="connsiteX1" fmla="*/ 2350769 w 2823718"/>
              <a:gd name="connsiteY1" fmla="*/ 0 h 5154306"/>
              <a:gd name="connsiteX2" fmla="*/ 2722132 w 2823718"/>
              <a:gd name="connsiteY2" fmla="*/ 2571750 h 5154306"/>
              <a:gd name="connsiteX3" fmla="*/ 2264709 w 2823718"/>
              <a:gd name="connsiteY3" fmla="*/ 5154257 h 5154306"/>
              <a:gd name="connsiteX4" fmla="*/ 0 w 2823718"/>
              <a:gd name="connsiteY4" fmla="*/ 5143499 h 5154306"/>
              <a:gd name="connsiteX5" fmla="*/ 0 w 2823718"/>
              <a:gd name="connsiteY5" fmla="*/ 0 h 5154306"/>
              <a:gd name="connsiteX0" fmla="*/ 0 w 2722645"/>
              <a:gd name="connsiteY0" fmla="*/ 0 h 5154306"/>
              <a:gd name="connsiteX1" fmla="*/ 2350769 w 2722645"/>
              <a:gd name="connsiteY1" fmla="*/ 0 h 5154306"/>
              <a:gd name="connsiteX2" fmla="*/ 2722132 w 2722645"/>
              <a:gd name="connsiteY2" fmla="*/ 2571750 h 5154306"/>
              <a:gd name="connsiteX3" fmla="*/ 2264709 w 2722645"/>
              <a:gd name="connsiteY3" fmla="*/ 5154257 h 5154306"/>
              <a:gd name="connsiteX4" fmla="*/ 0 w 2722645"/>
              <a:gd name="connsiteY4" fmla="*/ 5143499 h 5154306"/>
              <a:gd name="connsiteX5" fmla="*/ 0 w 2722645"/>
              <a:gd name="connsiteY5" fmla="*/ 0 h 5154306"/>
              <a:gd name="connsiteX0" fmla="*/ 0 w 2731506"/>
              <a:gd name="connsiteY0" fmla="*/ 0 h 5154307"/>
              <a:gd name="connsiteX1" fmla="*/ 2350769 w 2731506"/>
              <a:gd name="connsiteY1" fmla="*/ 0 h 5154307"/>
              <a:gd name="connsiteX2" fmla="*/ 2722132 w 2731506"/>
              <a:gd name="connsiteY2" fmla="*/ 2571750 h 5154307"/>
              <a:gd name="connsiteX3" fmla="*/ 2264709 w 2731506"/>
              <a:gd name="connsiteY3" fmla="*/ 5154257 h 5154307"/>
              <a:gd name="connsiteX4" fmla="*/ 0 w 2731506"/>
              <a:gd name="connsiteY4" fmla="*/ 5143499 h 5154307"/>
              <a:gd name="connsiteX5" fmla="*/ 0 w 2731506"/>
              <a:gd name="connsiteY5" fmla="*/ 0 h 5154307"/>
              <a:gd name="connsiteX0" fmla="*/ 0 w 2722166"/>
              <a:gd name="connsiteY0" fmla="*/ 0 h 5154308"/>
              <a:gd name="connsiteX1" fmla="*/ 2350769 w 2722166"/>
              <a:gd name="connsiteY1" fmla="*/ 0 h 5154308"/>
              <a:gd name="connsiteX2" fmla="*/ 2722132 w 2722166"/>
              <a:gd name="connsiteY2" fmla="*/ 2571750 h 5154308"/>
              <a:gd name="connsiteX3" fmla="*/ 2264709 w 2722166"/>
              <a:gd name="connsiteY3" fmla="*/ 5154257 h 5154308"/>
              <a:gd name="connsiteX4" fmla="*/ 0 w 2722166"/>
              <a:gd name="connsiteY4" fmla="*/ 5143499 h 5154308"/>
              <a:gd name="connsiteX5" fmla="*/ 0 w 2722166"/>
              <a:gd name="connsiteY5" fmla="*/ 0 h 5154308"/>
              <a:gd name="connsiteX0" fmla="*/ 0 w 2722645"/>
              <a:gd name="connsiteY0" fmla="*/ 0 h 5154327"/>
              <a:gd name="connsiteX1" fmla="*/ 2350769 w 2722645"/>
              <a:gd name="connsiteY1" fmla="*/ 0 h 5154327"/>
              <a:gd name="connsiteX2" fmla="*/ 2722132 w 2722645"/>
              <a:gd name="connsiteY2" fmla="*/ 2571750 h 5154327"/>
              <a:gd name="connsiteX3" fmla="*/ 2264709 w 2722645"/>
              <a:gd name="connsiteY3" fmla="*/ 5154257 h 5154327"/>
              <a:gd name="connsiteX4" fmla="*/ 0 w 2722645"/>
              <a:gd name="connsiteY4" fmla="*/ 5143499 h 5154327"/>
              <a:gd name="connsiteX5" fmla="*/ 0 w 2722645"/>
              <a:gd name="connsiteY5" fmla="*/ 0 h 5154327"/>
              <a:gd name="connsiteX0" fmla="*/ 0 w 2722654"/>
              <a:gd name="connsiteY0" fmla="*/ 16 h 5154343"/>
              <a:gd name="connsiteX1" fmla="*/ 2350769 w 2722654"/>
              <a:gd name="connsiteY1" fmla="*/ 16 h 5154343"/>
              <a:gd name="connsiteX2" fmla="*/ 2722132 w 2722654"/>
              <a:gd name="connsiteY2" fmla="*/ 2571766 h 5154343"/>
              <a:gd name="connsiteX3" fmla="*/ 2264709 w 2722654"/>
              <a:gd name="connsiteY3" fmla="*/ 5154273 h 5154343"/>
              <a:gd name="connsiteX4" fmla="*/ 0 w 2722654"/>
              <a:gd name="connsiteY4" fmla="*/ 5143515 h 5154343"/>
              <a:gd name="connsiteX5" fmla="*/ 0 w 2722654"/>
              <a:gd name="connsiteY5" fmla="*/ 16 h 5154343"/>
              <a:gd name="connsiteX0" fmla="*/ 0 w 2722654"/>
              <a:gd name="connsiteY0" fmla="*/ 16 h 5154273"/>
              <a:gd name="connsiteX1" fmla="*/ 2350769 w 2722654"/>
              <a:gd name="connsiteY1" fmla="*/ 16 h 5154273"/>
              <a:gd name="connsiteX2" fmla="*/ 2722132 w 2722654"/>
              <a:gd name="connsiteY2" fmla="*/ 2571766 h 5154273"/>
              <a:gd name="connsiteX3" fmla="*/ 2264709 w 2722654"/>
              <a:gd name="connsiteY3" fmla="*/ 5154273 h 5154273"/>
              <a:gd name="connsiteX4" fmla="*/ 0 w 2722654"/>
              <a:gd name="connsiteY4" fmla="*/ 5143515 h 5154273"/>
              <a:gd name="connsiteX5" fmla="*/ 0 w 2722654"/>
              <a:gd name="connsiteY5" fmla="*/ 16 h 5154273"/>
              <a:gd name="connsiteX0" fmla="*/ 0 w 2722538"/>
              <a:gd name="connsiteY0" fmla="*/ 0 h 5154257"/>
              <a:gd name="connsiteX1" fmla="*/ 2350769 w 2722538"/>
              <a:gd name="connsiteY1" fmla="*/ 0 h 5154257"/>
              <a:gd name="connsiteX2" fmla="*/ 2722132 w 2722538"/>
              <a:gd name="connsiteY2" fmla="*/ 2571750 h 5154257"/>
              <a:gd name="connsiteX3" fmla="*/ 2264709 w 2722538"/>
              <a:gd name="connsiteY3" fmla="*/ 5154257 h 5154257"/>
              <a:gd name="connsiteX4" fmla="*/ 0 w 2722538"/>
              <a:gd name="connsiteY4" fmla="*/ 5143499 h 5154257"/>
              <a:gd name="connsiteX5" fmla="*/ 0 w 2722538"/>
              <a:gd name="connsiteY5" fmla="*/ 0 h 5154257"/>
              <a:gd name="connsiteX0" fmla="*/ 0 w 2722538"/>
              <a:gd name="connsiteY0" fmla="*/ 0 h 5154264"/>
              <a:gd name="connsiteX1" fmla="*/ 2350769 w 2722538"/>
              <a:gd name="connsiteY1" fmla="*/ 0 h 5154264"/>
              <a:gd name="connsiteX2" fmla="*/ 2722132 w 2722538"/>
              <a:gd name="connsiteY2" fmla="*/ 2571750 h 5154264"/>
              <a:gd name="connsiteX3" fmla="*/ 2264709 w 2722538"/>
              <a:gd name="connsiteY3" fmla="*/ 5154257 h 5154264"/>
              <a:gd name="connsiteX4" fmla="*/ 0 w 2722538"/>
              <a:gd name="connsiteY4" fmla="*/ 5143499 h 5154264"/>
              <a:gd name="connsiteX5" fmla="*/ 0 w 2722538"/>
              <a:gd name="connsiteY5" fmla="*/ 0 h 5154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2538" h="5154264">
                <a:moveTo>
                  <a:pt x="0" y="0"/>
                </a:moveTo>
                <a:lnTo>
                  <a:pt x="2350769" y="0"/>
                </a:lnTo>
                <a:cubicBezTo>
                  <a:pt x="2366505" y="136"/>
                  <a:pt x="2736475" y="1196340"/>
                  <a:pt x="2722132" y="2571750"/>
                </a:cubicBezTo>
                <a:cubicBezTo>
                  <a:pt x="2707789" y="3947160"/>
                  <a:pt x="2264701" y="5157842"/>
                  <a:pt x="2264709" y="5154257"/>
                </a:cubicBezTo>
                <a:cubicBezTo>
                  <a:pt x="2264717" y="5150672"/>
                  <a:pt x="754903" y="5147085"/>
                  <a:pt x="0" y="5143499"/>
                </a:cubicBezTo>
                <a:lnTo>
                  <a:pt x="0" y="0"/>
                </a:lnTo>
                <a:close/>
              </a:path>
            </a:pathLst>
          </a:custGeom>
          <a:solidFill>
            <a:schemeClr val="bg1">
              <a:lumMod val="95000"/>
            </a:schemeClr>
          </a:solidFill>
        </p:spPr>
        <p:txBody>
          <a:bodyPr/>
          <a:lstStyle>
            <a:lvl1pPr marL="0" indent="0">
              <a:buNone/>
              <a:defRPr b="0" i="0"/>
            </a:lvl1pPr>
          </a:lstStyle>
          <a:p>
            <a:r>
              <a:rPr lang="en-US"/>
              <a:t>Click icon to add picture</a:t>
            </a:r>
          </a:p>
        </p:txBody>
      </p:sp>
      <p:cxnSp>
        <p:nvCxnSpPr>
          <p:cNvPr id="11" name="Straight Connector 10">
            <a:extLst>
              <a:ext uri="{FF2B5EF4-FFF2-40B4-BE49-F238E27FC236}">
                <a16:creationId xmlns:a16="http://schemas.microsoft.com/office/drawing/2014/main" id="{7A19E0A7-D2CD-A546-A5CD-ECF99000314B}"/>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8" name="Footer Placeholder 2">
            <a:extLst>
              <a:ext uri="{FF2B5EF4-FFF2-40B4-BE49-F238E27FC236}">
                <a16:creationId xmlns:a16="http://schemas.microsoft.com/office/drawing/2014/main" id="{BA29A63F-3BF1-0E48-ACB8-53D1055CD93A}"/>
              </a:ext>
            </a:extLst>
          </p:cNvPr>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sp>
        <p:nvSpPr>
          <p:cNvPr id="14" name="Title 1">
            <a:extLst>
              <a:ext uri="{FF2B5EF4-FFF2-40B4-BE49-F238E27FC236}">
                <a16:creationId xmlns:a16="http://schemas.microsoft.com/office/drawing/2014/main" id="{126C013A-FA8B-034F-84E0-58BEC789AC0A}"/>
              </a:ext>
            </a:extLst>
          </p:cNvPr>
          <p:cNvSpPr txBox="1">
            <a:spLocks/>
          </p:cNvSpPr>
          <p:nvPr userDrawn="1"/>
        </p:nvSpPr>
        <p:spPr>
          <a:xfrm>
            <a:off x="304801" y="2388205"/>
            <a:ext cx="3166335" cy="1927927"/>
          </a:xfrm>
          <a:prstGeom prst="rect">
            <a:avLst/>
          </a:prstGeom>
        </p:spPr>
        <p:txBody>
          <a:bodyPr vert="horz" lIns="121920" tIns="60960" rIns="121920" bIns="60960" rtlCol="0" anchor="ctr">
            <a:normAutofit/>
          </a:bodyPr>
          <a:lstStyle>
            <a:lvl1pPr algn="l" defTabSz="685800" rtl="0" eaLnBrk="1" latinLnBrk="0" hangingPunct="1">
              <a:lnSpc>
                <a:spcPct val="90000"/>
              </a:lnSpc>
              <a:spcBef>
                <a:spcPct val="0"/>
              </a:spcBef>
              <a:buNone/>
              <a:defRPr sz="3000" b="0" kern="120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r>
              <a:rPr lang="en-US" sz="4267" b="0" i="0">
                <a:latin typeface="Corbel" panose="020B0503020204020204" pitchFamily="34" charset="0"/>
              </a:rPr>
              <a:t>Click to edit Master title style</a:t>
            </a:r>
          </a:p>
        </p:txBody>
      </p:sp>
      <p:sp>
        <p:nvSpPr>
          <p:cNvPr id="10" name="Slide Number Placeholder 6">
            <a:extLst>
              <a:ext uri="{FF2B5EF4-FFF2-40B4-BE49-F238E27FC236}">
                <a16:creationId xmlns:a16="http://schemas.microsoft.com/office/drawing/2014/main" id="{F83F2365-3200-0447-AE1F-2EC36F34211C}"/>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13" name="Subtitle 2">
            <a:extLst>
              <a:ext uri="{FF2B5EF4-FFF2-40B4-BE49-F238E27FC236}">
                <a16:creationId xmlns:a16="http://schemas.microsoft.com/office/drawing/2014/main" id="{9B7E6BD3-F35C-1E49-8BD7-8952DFD2CA8D}"/>
              </a:ext>
            </a:extLst>
          </p:cNvPr>
          <p:cNvSpPr>
            <a:spLocks noGrp="1"/>
          </p:cNvSpPr>
          <p:nvPr>
            <p:ph type="subTitle" idx="1" hasCustomPrompt="1"/>
          </p:nvPr>
        </p:nvSpPr>
        <p:spPr>
          <a:xfrm>
            <a:off x="4139293" y="500387"/>
            <a:ext cx="7214507" cy="5498852"/>
          </a:xfrm>
        </p:spPr>
        <p:txBody>
          <a:bodyPr>
            <a:normAutofit/>
          </a:bodyPr>
          <a:lstStyle>
            <a:lvl1pPr marL="342900" indent="-342900" algn="l">
              <a:buFont typeface="Arial" panose="020B0604020202020204" pitchFamily="34" charset="0"/>
              <a:buChar char="•"/>
              <a:defRPr sz="2400" b="0" i="0">
                <a:solidFill>
                  <a:schemeClr val="tx1">
                    <a:lumMod val="50000"/>
                  </a:schemeClr>
                </a:solidFill>
              </a:defRPr>
            </a:lvl1pPr>
            <a:lvl2pPr marL="800089" indent="-342900" algn="l">
              <a:buFont typeface="Corbel" panose="020B0503020204020204" pitchFamily="34" charset="0"/>
              <a:buChar char="○"/>
              <a:defRPr sz="2000"/>
            </a:lvl2pPr>
            <a:lvl3pPr marL="1200127" indent="-285750" algn="l">
              <a:buFont typeface="Wingdings" panose="05000000000000000000" pitchFamily="2" charset="2"/>
              <a:buChar char="§"/>
              <a:defRPr sz="1800"/>
            </a:lvl3pPr>
            <a:lvl4pPr marL="1657316" indent="-285750" algn="l">
              <a:buFont typeface="Arial" panose="020B0604020202020204" pitchFamily="34" charset="0"/>
              <a:buChar char="•"/>
              <a:defRPr sz="1600"/>
            </a:lvl4pPr>
            <a:lvl5pPr marL="2114504" indent="-285750" algn="l">
              <a:buFont typeface="Corbel" panose="020B0503020204020204" pitchFamily="34" charset="0"/>
              <a:buChar char="○"/>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F68707F9-09A8-44D6-AB65-0581A5E557C9}"/>
              </a:ext>
            </a:extLst>
          </p:cNvPr>
          <p:cNvPicPr>
            <a:picLocks noChangeAspect="1"/>
          </p:cNvPicPr>
          <p:nvPr userDrawn="1"/>
        </p:nvPicPr>
        <p:blipFill>
          <a:blip r:embed="rId2">
            <a:extLst>
              <a:ext uri="{BEBA8EAE-BF5A-486C-A8C5-ECC9F3942E4B}">
                <a14:imgProps xmlns:a14="http://schemas.microsoft.com/office/drawing/2010/main">
                  <a14:imgLayer>
                    <a14:imgEffect>
                      <a14:brightnessContrast bright="100000"/>
                    </a14:imgEffect>
                  </a14:imgLayer>
                </a14:imgProps>
              </a:ext>
            </a:extLst>
          </a:blip>
          <a:stretch>
            <a:fillRect/>
          </a:stretch>
        </p:blipFill>
        <p:spPr>
          <a:xfrm>
            <a:off x="841405" y="6394436"/>
            <a:ext cx="1183051" cy="327040"/>
          </a:xfrm>
          <a:prstGeom prst="rect">
            <a:avLst/>
          </a:prstGeom>
        </p:spPr>
      </p:pic>
    </p:spTree>
    <p:extLst>
      <p:ext uri="{BB962C8B-B14F-4D97-AF65-F5344CB8AC3E}">
        <p14:creationId xmlns:p14="http://schemas.microsoft.com/office/powerpoint/2010/main" val="209964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heading &amp; 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667693" y="620541"/>
            <a:ext cx="3733800" cy="1927927"/>
          </a:xfrm>
        </p:spPr>
        <p:txBody>
          <a:bodyPr>
            <a:normAutofit/>
          </a:bodyPr>
          <a:lstStyle>
            <a:lvl1pPr>
              <a:defRPr sz="4267" b="0" i="0">
                <a:solidFill>
                  <a:schemeClr val="bg2"/>
                </a:solidFill>
              </a:defRPr>
            </a:lvl1pPr>
          </a:lstStyle>
          <a:p>
            <a:r>
              <a:rPr lang="en-US"/>
              <a:t>Click to edit Master title style</a:t>
            </a:r>
          </a:p>
        </p:txBody>
      </p:sp>
      <p:sp>
        <p:nvSpPr>
          <p:cNvPr id="8" name="Footer Placeholder 2">
            <a:extLst>
              <a:ext uri="{FF2B5EF4-FFF2-40B4-BE49-F238E27FC236}">
                <a16:creationId xmlns:a16="http://schemas.microsoft.com/office/drawing/2014/main" id="{BA29A63F-3BF1-0E48-ACB8-53D1055CD93A}"/>
              </a:ext>
            </a:extLst>
          </p:cNvPr>
          <p:cNvSpPr>
            <a:spLocks noGrp="1"/>
          </p:cNvSpPr>
          <p:nvPr>
            <p:ph type="ftr" sz="quarter" idx="11"/>
          </p:nvPr>
        </p:nvSpPr>
        <p:spPr>
          <a:xfrm>
            <a:off x="4038600" y="6356351"/>
            <a:ext cx="4114800" cy="365125"/>
          </a:xfrm>
          <a:prstGeom prst="rect">
            <a:avLst/>
          </a:prstGeom>
        </p:spPr>
        <p:txBody>
          <a:bodyPr/>
          <a:lstStyle>
            <a:lvl1pPr>
              <a:defRPr sz="800"/>
            </a:lvl1pPr>
          </a:lstStyle>
          <a:p>
            <a:r>
              <a:rPr lang="en-US"/>
              <a:t>© TCC Group</a:t>
            </a:r>
          </a:p>
        </p:txBody>
      </p:sp>
      <p:pic>
        <p:nvPicPr>
          <p:cNvPr id="12" name="Picture 11">
            <a:extLst>
              <a:ext uri="{FF2B5EF4-FFF2-40B4-BE49-F238E27FC236}">
                <a16:creationId xmlns:a16="http://schemas.microsoft.com/office/drawing/2014/main" id="{D8BE268D-7619-AB49-A4AE-35DB9BAF2A72}"/>
              </a:ext>
            </a:extLst>
          </p:cNvPr>
          <p:cNvPicPr>
            <a:picLocks noChangeAspect="1"/>
          </p:cNvPicPr>
          <p:nvPr userDrawn="1"/>
        </p:nvPicPr>
        <p:blipFill>
          <a:blip r:embed="rId2"/>
          <a:stretch>
            <a:fillRect/>
          </a:stretch>
        </p:blipFill>
        <p:spPr>
          <a:xfrm>
            <a:off x="841405" y="6394436"/>
            <a:ext cx="1183051" cy="327040"/>
          </a:xfrm>
          <a:prstGeom prst="rect">
            <a:avLst/>
          </a:prstGeom>
        </p:spPr>
      </p:pic>
      <p:cxnSp>
        <p:nvCxnSpPr>
          <p:cNvPr id="14" name="Straight Connector 13">
            <a:extLst>
              <a:ext uri="{FF2B5EF4-FFF2-40B4-BE49-F238E27FC236}">
                <a16:creationId xmlns:a16="http://schemas.microsoft.com/office/drawing/2014/main" id="{A85EA460-E6E0-9445-A7D9-B51048F4894C}"/>
              </a:ext>
            </a:extLst>
          </p:cNvPr>
          <p:cNvCxnSpPr>
            <a:cxnSpLocks/>
          </p:cNvCxnSpPr>
          <p:nvPr userDrawn="1"/>
        </p:nvCxnSpPr>
        <p:spPr>
          <a:xfrm>
            <a:off x="841405" y="6244056"/>
            <a:ext cx="10512395"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0" name="Slide Number Placeholder 6">
            <a:extLst>
              <a:ext uri="{FF2B5EF4-FFF2-40B4-BE49-F238E27FC236}">
                <a16:creationId xmlns:a16="http://schemas.microsoft.com/office/drawing/2014/main" id="{EDA3D8A6-A133-FE44-88C7-3F4D9C5C418B}"/>
              </a:ext>
            </a:extLst>
          </p:cNvPr>
          <p:cNvSpPr>
            <a:spLocks noGrp="1"/>
          </p:cNvSpPr>
          <p:nvPr>
            <p:ph type="sldNum" sz="quarter" idx="12"/>
          </p:nvPr>
        </p:nvSpPr>
        <p:spPr>
          <a:xfrm>
            <a:off x="8610600" y="6356351"/>
            <a:ext cx="2743200" cy="365125"/>
          </a:xfrm>
          <a:prstGeom prst="rect">
            <a:avLst/>
          </a:prstGeom>
        </p:spPr>
        <p:txBody>
          <a:bodyPr/>
          <a:lstStyle>
            <a:lvl1pPr>
              <a:defRPr b="0" i="0">
                <a:latin typeface="Avenir Roman" panose="02000503020000020003" pitchFamily="2" charset="0"/>
              </a:defRPr>
            </a:lvl1pPr>
          </a:lstStyle>
          <a:p>
            <a:fld id="{46C740CD-5459-1644-AA67-DA0B2C556A00}" type="slidenum">
              <a:rPr lang="en-US" smtClean="0"/>
              <a:pPr/>
              <a:t>‹#›</a:t>
            </a:fld>
            <a:endParaRPr lang="en-US"/>
          </a:p>
        </p:txBody>
      </p:sp>
      <p:sp>
        <p:nvSpPr>
          <p:cNvPr id="13" name="Subtitle 2">
            <a:extLst>
              <a:ext uri="{FF2B5EF4-FFF2-40B4-BE49-F238E27FC236}">
                <a16:creationId xmlns:a16="http://schemas.microsoft.com/office/drawing/2014/main" id="{A29C250F-D411-E84E-9FC1-BA71CD5FC4AC}"/>
              </a:ext>
            </a:extLst>
          </p:cNvPr>
          <p:cNvSpPr>
            <a:spLocks noGrp="1"/>
          </p:cNvSpPr>
          <p:nvPr>
            <p:ph type="subTitle" idx="1" hasCustomPrompt="1"/>
          </p:nvPr>
        </p:nvSpPr>
        <p:spPr>
          <a:xfrm>
            <a:off x="5110337" y="620540"/>
            <a:ext cx="6515100" cy="5124801"/>
          </a:xfrm>
        </p:spPr>
        <p:txBody>
          <a:bodyPr>
            <a:normAutofit/>
          </a:bodyPr>
          <a:lstStyle>
            <a:lvl1pPr marL="342900" indent="-342900" algn="l">
              <a:buFont typeface="Arial" panose="020B0604020202020204" pitchFamily="34" charset="0"/>
              <a:buChar char="•"/>
              <a:defRPr sz="2400" b="0" i="0">
                <a:solidFill>
                  <a:schemeClr val="tx1">
                    <a:lumMod val="50000"/>
                  </a:schemeClr>
                </a:solidFill>
              </a:defRPr>
            </a:lvl1pPr>
            <a:lvl2pPr marL="800089" indent="-342900" algn="l">
              <a:buFont typeface="Corbel" panose="020B0503020204020204" pitchFamily="34" charset="0"/>
              <a:buChar char="○"/>
              <a:defRPr sz="2000"/>
            </a:lvl2pPr>
            <a:lvl3pPr marL="1200127" indent="-285750" algn="l">
              <a:buFont typeface="Wingdings" panose="05000000000000000000" pitchFamily="2" charset="2"/>
              <a:buChar char="§"/>
              <a:defRPr sz="1800"/>
            </a:lvl3pPr>
            <a:lvl4pPr marL="1657316" indent="-285750" algn="l">
              <a:buFont typeface="Arial" panose="020B0604020202020204" pitchFamily="34" charset="0"/>
              <a:buChar char="•"/>
              <a:defRPr sz="1600"/>
            </a:lvl4pPr>
            <a:lvl5pPr marL="2114504" indent="-285750" algn="l">
              <a:buFont typeface="Corbel" panose="020B0503020204020204" pitchFamily="34" charset="0"/>
              <a:buChar char="○"/>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3BF680-1862-4707-AC71-DD480CEA44DF}"/>
              </a:ext>
            </a:extLst>
          </p:cNvPr>
          <p:cNvSpPr>
            <a:spLocks noGrp="1"/>
          </p:cNvSpPr>
          <p:nvPr>
            <p:ph type="body" sz="quarter" idx="13"/>
          </p:nvPr>
        </p:nvSpPr>
        <p:spPr>
          <a:xfrm>
            <a:off x="668338" y="2819400"/>
            <a:ext cx="3733800" cy="2925763"/>
          </a:xfrm>
        </p:spPr>
        <p:txBody>
          <a:bodyPr>
            <a:normAutofit/>
          </a:bodyPr>
          <a:lstStyle>
            <a:lvl1pPr marL="342900" indent="-342900">
              <a:buFont typeface="Arial" panose="020B0604020202020204" pitchFamily="34" charset="0"/>
              <a:buChar char="•"/>
              <a:defRPr sz="2400"/>
            </a:lvl1pPr>
            <a:lvl2pPr marL="800089" indent="-342900">
              <a:buFont typeface="Corbel" panose="020B0503020204020204" pitchFamily="34" charset="0"/>
              <a:buChar char="○"/>
              <a:defRPr/>
            </a:lvl2pPr>
            <a:lvl3pPr marL="1257277" indent="-342900">
              <a:buFont typeface="Wingdings" panose="05000000000000000000" pitchFamily="2" charset="2"/>
              <a:buChar char="§"/>
              <a:defRPr/>
            </a:lvl3pPr>
            <a:lvl4pPr marL="1657316" indent="-285750">
              <a:buFont typeface="Arial" panose="020B0604020202020204" pitchFamily="34" charset="0"/>
              <a:buChar char="•"/>
              <a:defRPr/>
            </a:lvl4pPr>
            <a:lvl5pPr marL="2114505" indent="-285750">
              <a:buFont typeface="Corbel" panose="020B0503020204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034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4043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704109"/>
            <a:ext cx="10515600" cy="4472855"/>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050">
                <a:solidFill>
                  <a:schemeClr val="tx1">
                    <a:tint val="75000"/>
                  </a:schemeClr>
                </a:solidFill>
                <a:latin typeface="Avenir Roman"/>
              </a:defRPr>
            </a:lvl1pPr>
          </a:lstStyle>
          <a:p>
            <a:fld id="{46C740CD-5459-1644-AA67-DA0B2C556A00}" type="slidenum">
              <a:rPr lang="en-US" smtClean="0"/>
              <a:pPr/>
              <a:t>‹#›</a:t>
            </a:fld>
            <a:endParaRPr lang="en-US"/>
          </a:p>
        </p:txBody>
      </p:sp>
      <p:sp>
        <p:nvSpPr>
          <p:cNvPr id="9" name="Footer Placeholder 8">
            <a:extLst>
              <a:ext uri="{FF2B5EF4-FFF2-40B4-BE49-F238E27FC236}">
                <a16:creationId xmlns:a16="http://schemas.microsoft.com/office/drawing/2014/main" id="{4B435C73-FD59-4D87-80FD-63EFE9ADA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700">
                <a:solidFill>
                  <a:schemeClr val="tx1">
                    <a:tint val="75000"/>
                  </a:schemeClr>
                </a:solidFill>
              </a:defRPr>
            </a:lvl1pPr>
          </a:lstStyle>
          <a:p>
            <a:r>
              <a:rPr lang="en-US">
                <a:solidFill>
                  <a:srgbClr val="898989"/>
                </a:solidFill>
              </a:rPr>
              <a:t>© TCC Group</a:t>
            </a:r>
          </a:p>
        </p:txBody>
      </p:sp>
    </p:spTree>
    <p:extLst>
      <p:ext uri="{BB962C8B-B14F-4D97-AF65-F5344CB8AC3E}">
        <p14:creationId xmlns:p14="http://schemas.microsoft.com/office/powerpoint/2010/main" val="28894393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65" r:id="rId5"/>
    <p:sldLayoutId id="2147483666" r:id="rId6"/>
    <p:sldLayoutId id="2147483689"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3" r:id="rId21"/>
  </p:sldLayoutIdLst>
  <p:hf hdr="0" dt="0"/>
  <p:txStyles>
    <p:titleStyle>
      <a:lvl1pPr algn="l" defTabSz="914377" rtl="0" eaLnBrk="1" latinLnBrk="0" hangingPunct="1">
        <a:lnSpc>
          <a:spcPct val="90000"/>
        </a:lnSpc>
        <a:spcBef>
          <a:spcPct val="0"/>
        </a:spcBef>
        <a:buNone/>
        <a:defRPr sz="4267" b="0" i="0" kern="1200">
          <a:solidFill>
            <a:schemeClr val="bg2"/>
          </a:solidFill>
          <a:latin typeface="Corbel" panose="020B0503020204020204" pitchFamily="34" charset="0"/>
          <a:ea typeface="Segoe UI Historic" panose="020B0502040204020203" pitchFamily="34" charset="0"/>
          <a:cs typeface="Segoe UI Historic" panose="020B0502040204020203" pitchFamily="34" charset="0"/>
        </a:defRPr>
      </a:lvl1pPr>
    </p:titleStyle>
    <p:bodyStyle>
      <a:lvl1pPr marL="228594" indent="-228594" algn="l" defTabSz="914377" rtl="0" eaLnBrk="1" latinLnBrk="0" hangingPunct="1">
        <a:lnSpc>
          <a:spcPct val="114000"/>
        </a:lnSpc>
        <a:spcBef>
          <a:spcPts val="0"/>
        </a:spcBef>
        <a:buClr>
          <a:schemeClr val="bg2"/>
        </a:buClr>
        <a:buFont typeface="Arial" panose="020B0604020202020204" pitchFamily="34" charset="0"/>
        <a:buChar char="•"/>
        <a:defRPr sz="2800" b="0" i="0" kern="1200">
          <a:solidFill>
            <a:schemeClr val="tx1">
              <a:lumMod val="50000"/>
            </a:schemeClr>
          </a:solidFill>
          <a:latin typeface="Corbel" panose="020B0503020204020204" pitchFamily="34" charset="0"/>
          <a:ea typeface="Segoe UI Historic" panose="020B0502040204020203" pitchFamily="34" charset="0"/>
          <a:cs typeface="Segoe UI Historic" panose="020B0502040204020203" pitchFamily="34" charset="0"/>
        </a:defRPr>
      </a:lvl1pPr>
      <a:lvl2pPr marL="685783" indent="-228594" algn="l" defTabSz="914377" rtl="0" eaLnBrk="1" latinLnBrk="0" hangingPunct="1">
        <a:lnSpc>
          <a:spcPct val="114000"/>
        </a:lnSpc>
        <a:spcBef>
          <a:spcPts val="0"/>
        </a:spcBef>
        <a:buClr>
          <a:schemeClr val="bg2"/>
        </a:buClr>
        <a:buSzPct val="100000"/>
        <a:buFont typeface="Corbel" panose="020B0503020204020204" pitchFamily="34" charset="0"/>
        <a:buChar char="○"/>
        <a:defRPr sz="2400" b="0" i="0" kern="1200">
          <a:solidFill>
            <a:schemeClr val="tx1">
              <a:lumMod val="50000"/>
            </a:schemeClr>
          </a:solidFill>
          <a:latin typeface="Corbel" panose="020B0503020204020204" pitchFamily="34" charset="0"/>
          <a:ea typeface="Segoe UI Historic" panose="020B0502040204020203" pitchFamily="34" charset="0"/>
          <a:cs typeface="Segoe UI Historic" panose="020B0502040204020203" pitchFamily="34" charset="0"/>
        </a:defRPr>
      </a:lvl2pPr>
      <a:lvl3pPr marL="1142971" indent="-228594" algn="l" defTabSz="914377" rtl="0" eaLnBrk="1" latinLnBrk="0" hangingPunct="1">
        <a:lnSpc>
          <a:spcPct val="114000"/>
        </a:lnSpc>
        <a:spcBef>
          <a:spcPts val="0"/>
        </a:spcBef>
        <a:buClr>
          <a:schemeClr val="bg2"/>
        </a:buClr>
        <a:buFont typeface="Wingdings" panose="05000000000000000000" pitchFamily="2" charset="2"/>
        <a:buChar char="§"/>
        <a:defRPr sz="2000" b="0" i="0" kern="1200">
          <a:solidFill>
            <a:schemeClr val="tx1">
              <a:lumMod val="50000"/>
            </a:schemeClr>
          </a:solidFill>
          <a:latin typeface="Corbel" panose="020B0503020204020204" pitchFamily="34" charset="0"/>
          <a:ea typeface="Segoe UI Historic" panose="020B0502040204020203" pitchFamily="34" charset="0"/>
          <a:cs typeface="Segoe UI Historic" panose="020B0502040204020203" pitchFamily="34" charset="0"/>
        </a:defRPr>
      </a:lvl3pPr>
      <a:lvl4pPr marL="1600160" indent="-228594" algn="l" defTabSz="914377" rtl="0" eaLnBrk="1" latinLnBrk="0" hangingPunct="1">
        <a:lnSpc>
          <a:spcPct val="114000"/>
        </a:lnSpc>
        <a:spcBef>
          <a:spcPts val="0"/>
        </a:spcBef>
        <a:buClr>
          <a:schemeClr val="bg2"/>
        </a:buClr>
        <a:buFont typeface="Arial" panose="020B0604020202020204" pitchFamily="34" charset="0"/>
        <a:buChar char="•"/>
        <a:defRPr sz="1800" b="0" i="0" kern="1200">
          <a:solidFill>
            <a:schemeClr val="tx1">
              <a:lumMod val="50000"/>
            </a:schemeClr>
          </a:solidFill>
          <a:latin typeface="Corbel" panose="020B0503020204020204" pitchFamily="34" charset="0"/>
          <a:ea typeface="Segoe UI Historic" panose="020B0502040204020203" pitchFamily="34" charset="0"/>
          <a:cs typeface="Segoe UI Historic" panose="020B0502040204020203" pitchFamily="34" charset="0"/>
        </a:defRPr>
      </a:lvl4pPr>
      <a:lvl5pPr marL="2057349" indent="-228594" algn="l" defTabSz="914377" rtl="0" eaLnBrk="1" latinLnBrk="0" hangingPunct="1">
        <a:lnSpc>
          <a:spcPct val="114000"/>
        </a:lnSpc>
        <a:spcBef>
          <a:spcPts val="0"/>
        </a:spcBef>
        <a:buClr>
          <a:schemeClr val="bg2"/>
        </a:buClr>
        <a:buFont typeface="Corbel" panose="020B0503020204020204" pitchFamily="34" charset="0"/>
        <a:buChar char="○"/>
        <a:defRPr sz="1800" b="0" i="0" kern="1200">
          <a:solidFill>
            <a:schemeClr val="tx1">
              <a:lumMod val="50000"/>
            </a:schemeClr>
          </a:solidFill>
          <a:latin typeface="Corbel" panose="020B0503020204020204" pitchFamily="34" charset="0"/>
          <a:ea typeface="Segoe UI Historic" panose="020B0502040204020203" pitchFamily="34" charset="0"/>
          <a:cs typeface="Segoe UI Historic" panose="020B0502040204020203"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 Target="slide8.xml"/><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slide" Target="slide5.xml"/><Relationship Id="rId1" Type="http://schemas.openxmlformats.org/officeDocument/2006/relationships/slideLayout" Target="../slideLayouts/slideLayout12.xml"/><Relationship Id="rId6" Type="http://schemas.openxmlformats.org/officeDocument/2006/relationships/slide" Target="slide21.xml"/><Relationship Id="rId11" Type="http://schemas.openxmlformats.org/officeDocument/2006/relationships/image" Target="../media/image14.png"/><Relationship Id="rId5" Type="http://schemas.openxmlformats.org/officeDocument/2006/relationships/slide" Target="slide17.xml"/><Relationship Id="rId10" Type="http://schemas.openxmlformats.org/officeDocument/2006/relationships/image" Target="../media/image13.png"/><Relationship Id="rId4" Type="http://schemas.openxmlformats.org/officeDocument/2006/relationships/slide" Target="slide13.xml"/><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9EA1-5A6B-4030-867E-8184A60E8008}"/>
              </a:ext>
            </a:extLst>
          </p:cNvPr>
          <p:cNvSpPr>
            <a:spLocks noGrp="1"/>
          </p:cNvSpPr>
          <p:nvPr>
            <p:ph type="ctrTitle"/>
          </p:nvPr>
        </p:nvSpPr>
        <p:spPr>
          <a:xfrm>
            <a:off x="697523" y="1317710"/>
            <a:ext cx="11330354" cy="1585547"/>
          </a:xfrm>
        </p:spPr>
        <p:txBody>
          <a:bodyPr anchor="ctr">
            <a:noAutofit/>
          </a:bodyPr>
          <a:lstStyle/>
          <a:p>
            <a:pPr algn="l">
              <a:lnSpc>
                <a:spcPct val="100000"/>
              </a:lnSpc>
            </a:pPr>
            <a:r>
              <a:rPr lang="en-US" sz="3600" b="1" dirty="0"/>
              <a:t>Equity &amp; Evaluation</a:t>
            </a:r>
            <a:r>
              <a:rPr lang="en-US" sz="3600" dirty="0"/>
              <a:t>:</a:t>
            </a:r>
            <a:br>
              <a:rPr lang="en-US" sz="3600" dirty="0"/>
            </a:br>
            <a:r>
              <a:rPr lang="en-US" sz="3600" dirty="0"/>
              <a:t>Models of How Equity Can and Does Impact Evaluation</a:t>
            </a:r>
          </a:p>
        </p:txBody>
      </p:sp>
      <p:sp>
        <p:nvSpPr>
          <p:cNvPr id="51" name="Google Shape;222;ge94e152809_0_3">
            <a:extLst>
              <a:ext uri="{FF2B5EF4-FFF2-40B4-BE49-F238E27FC236}">
                <a16:creationId xmlns:a16="http://schemas.microsoft.com/office/drawing/2014/main" id="{37547C11-CD04-48A7-A980-CF148F540BE7}"/>
              </a:ext>
            </a:extLst>
          </p:cNvPr>
          <p:cNvSpPr/>
          <p:nvPr/>
        </p:nvSpPr>
        <p:spPr>
          <a:xfrm>
            <a:off x="7611419" y="3582940"/>
            <a:ext cx="3508021" cy="1326686"/>
          </a:xfrm>
          <a:prstGeom prst="rect">
            <a:avLst/>
          </a:prstGeom>
          <a:solidFill>
            <a:schemeClr val="lt1"/>
          </a:solidFill>
          <a:ln>
            <a:noFill/>
          </a:ln>
        </p:spPr>
        <p:txBody>
          <a:bodyPr spcFirstLastPara="1" wrap="square" lIns="68575" tIns="34275" rIns="68575" bIns="34275" anchor="ctr" anchorCtr="0">
            <a:noAutofit/>
          </a:bodyPr>
          <a:lstStyle/>
          <a:p>
            <a:pPr marL="0" marR="0" lvl="0" indent="0" algn="r" rtl="0">
              <a:spcBef>
                <a:spcPts val="0"/>
              </a:spcBef>
              <a:spcAft>
                <a:spcPts val="0"/>
              </a:spcAft>
              <a:buNone/>
            </a:pPr>
            <a:r>
              <a:rPr lang="en-US" sz="2400" b="1" dirty="0">
                <a:solidFill>
                  <a:schemeClr val="lt2"/>
                </a:solidFill>
                <a:latin typeface="Corbel"/>
                <a:ea typeface="Corbel"/>
                <a:cs typeface="Corbel"/>
                <a:sym typeface="Corbel"/>
              </a:rPr>
              <a:t>Deepti Sood</a:t>
            </a:r>
            <a:endParaRPr lang="en-US" sz="2400" dirty="0"/>
          </a:p>
          <a:p>
            <a:pPr marL="0" marR="0" lvl="0" indent="0" algn="r" rtl="0">
              <a:spcBef>
                <a:spcPts val="0"/>
              </a:spcBef>
              <a:spcAft>
                <a:spcPts val="0"/>
              </a:spcAft>
              <a:buNone/>
            </a:pPr>
            <a:r>
              <a:rPr lang="en-US" sz="2400" dirty="0">
                <a:solidFill>
                  <a:schemeClr val="lt2"/>
                </a:solidFill>
                <a:latin typeface="Corbel"/>
                <a:ea typeface="Corbel"/>
                <a:cs typeface="Corbel"/>
                <a:sym typeface="Corbel"/>
              </a:rPr>
              <a:t>Senior Consultant Evaluation and Learning</a:t>
            </a:r>
          </a:p>
          <a:p>
            <a:pPr algn="r"/>
            <a:r>
              <a:rPr lang="en-US" sz="2400" b="0" i="0" u="none" strike="noStrike" cap="none" dirty="0">
                <a:solidFill>
                  <a:schemeClr val="accent4"/>
                </a:solidFill>
                <a:latin typeface="Corbel"/>
                <a:ea typeface="Corbel"/>
                <a:cs typeface="Corbel"/>
                <a:sym typeface="Corbel"/>
              </a:rPr>
              <a:t>TCC Group</a:t>
            </a:r>
            <a:endParaRPr lang="en-US" sz="2400" dirty="0">
              <a:solidFill>
                <a:schemeClr val="lt2"/>
              </a:solidFill>
              <a:latin typeface="Corbel"/>
              <a:ea typeface="Corbel"/>
              <a:cs typeface="Corbel"/>
              <a:sym typeface="Corbel"/>
            </a:endParaRPr>
          </a:p>
          <a:p>
            <a:pPr marL="0" marR="0" lvl="0" indent="0" algn="r" rtl="0">
              <a:spcBef>
                <a:spcPts val="0"/>
              </a:spcBef>
              <a:spcAft>
                <a:spcPts val="0"/>
              </a:spcAft>
              <a:buNone/>
            </a:pPr>
            <a:endParaRPr lang="en-US" sz="2400" dirty="0">
              <a:solidFill>
                <a:schemeClr val="lt2"/>
              </a:solidFill>
              <a:latin typeface="Corbel"/>
              <a:ea typeface="Corbel"/>
              <a:cs typeface="Corbel"/>
              <a:sym typeface="Corbel"/>
            </a:endParaRPr>
          </a:p>
        </p:txBody>
      </p:sp>
      <p:sp>
        <p:nvSpPr>
          <p:cNvPr id="4" name="TextBox 3">
            <a:extLst>
              <a:ext uri="{FF2B5EF4-FFF2-40B4-BE49-F238E27FC236}">
                <a16:creationId xmlns:a16="http://schemas.microsoft.com/office/drawing/2014/main" id="{DAA3E897-909B-4D12-B324-C6799FCCEC03}"/>
              </a:ext>
            </a:extLst>
          </p:cNvPr>
          <p:cNvSpPr txBox="1"/>
          <p:nvPr/>
        </p:nvSpPr>
        <p:spPr>
          <a:xfrm>
            <a:off x="7893919" y="5078625"/>
            <a:ext cx="3225521" cy="461665"/>
          </a:xfrm>
          <a:prstGeom prst="rect">
            <a:avLst/>
          </a:prstGeom>
          <a:noFill/>
        </p:spPr>
        <p:txBody>
          <a:bodyPr wrap="square" rtlCol="0">
            <a:spAutoFit/>
          </a:bodyPr>
          <a:lstStyle/>
          <a:p>
            <a:pPr algn="r"/>
            <a:r>
              <a:rPr lang="en-US" sz="2400" dirty="0">
                <a:solidFill>
                  <a:schemeClr val="bg2"/>
                </a:solidFill>
              </a:rPr>
              <a:t>September 15, 2021</a:t>
            </a:r>
          </a:p>
        </p:txBody>
      </p:sp>
    </p:spTree>
    <p:extLst>
      <p:ext uri="{BB962C8B-B14F-4D97-AF65-F5344CB8AC3E}">
        <p14:creationId xmlns:p14="http://schemas.microsoft.com/office/powerpoint/2010/main" val="3849207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9287BCE-8D42-4C0C-B540-C56D7CC9C72D}"/>
              </a:ext>
            </a:extLst>
          </p:cNvPr>
          <p:cNvSpPr>
            <a:spLocks noGrp="1"/>
          </p:cNvSpPr>
          <p:nvPr>
            <p:ph type="ftr" sz="quarter" idx="11"/>
          </p:nvPr>
        </p:nvSpPr>
        <p:spPr/>
        <p:txBody>
          <a:bodyPr/>
          <a:lstStyle/>
          <a:p>
            <a:r>
              <a:rPr lang="en-US"/>
              <a:t>© TCC Group</a:t>
            </a:r>
          </a:p>
        </p:txBody>
      </p:sp>
      <p:sp>
        <p:nvSpPr>
          <p:cNvPr id="3" name="Slide Number Placeholder 2">
            <a:extLst>
              <a:ext uri="{FF2B5EF4-FFF2-40B4-BE49-F238E27FC236}">
                <a16:creationId xmlns:a16="http://schemas.microsoft.com/office/drawing/2014/main" id="{B7D3F075-634B-4AF3-9229-116B00BF3C67}"/>
              </a:ext>
            </a:extLst>
          </p:cNvPr>
          <p:cNvSpPr>
            <a:spLocks noGrp="1"/>
          </p:cNvSpPr>
          <p:nvPr>
            <p:ph type="sldNum" sz="quarter" idx="12"/>
          </p:nvPr>
        </p:nvSpPr>
        <p:spPr/>
        <p:txBody>
          <a:bodyPr/>
          <a:lstStyle/>
          <a:p>
            <a:fld id="{46C740CD-5459-1644-AA67-DA0B2C556A00}" type="slidenum">
              <a:rPr lang="en-US" smtClean="0"/>
              <a:pPr/>
              <a:t>10</a:t>
            </a:fld>
            <a:endParaRPr lang="en-US"/>
          </a:p>
        </p:txBody>
      </p:sp>
      <p:sp>
        <p:nvSpPr>
          <p:cNvPr id="4" name="Subtitle 3">
            <a:extLst>
              <a:ext uri="{FF2B5EF4-FFF2-40B4-BE49-F238E27FC236}">
                <a16:creationId xmlns:a16="http://schemas.microsoft.com/office/drawing/2014/main" id="{A10A0FAB-6FC7-4E69-9B64-CE13A88A0DE7}"/>
              </a:ext>
            </a:extLst>
          </p:cNvPr>
          <p:cNvSpPr>
            <a:spLocks noGrp="1"/>
          </p:cNvSpPr>
          <p:nvPr>
            <p:ph type="subTitle" idx="1"/>
          </p:nvPr>
        </p:nvSpPr>
        <p:spPr/>
        <p:txBody>
          <a:bodyPr>
            <a:normAutofit/>
          </a:bodyPr>
          <a:lstStyle/>
          <a:p>
            <a:pPr marL="0" indent="0">
              <a:buNone/>
            </a:pPr>
            <a:r>
              <a:rPr lang="en-US" sz="2800" b="1" dirty="0">
                <a:solidFill>
                  <a:schemeClr val="accent4"/>
                </a:solidFill>
              </a:rPr>
              <a:t>Where we did well:</a:t>
            </a:r>
          </a:p>
          <a:p>
            <a:r>
              <a:rPr lang="en-US" sz="2800" dirty="0"/>
              <a:t>Using a mixed-methods approach</a:t>
            </a:r>
          </a:p>
          <a:p>
            <a:r>
              <a:rPr lang="en-US" sz="2800" dirty="0"/>
              <a:t>Defining equity as a value, but also operationalized through processes</a:t>
            </a:r>
          </a:p>
          <a:p>
            <a:endParaRPr lang="en-US" sz="2800" dirty="0"/>
          </a:p>
        </p:txBody>
      </p:sp>
      <p:sp>
        <p:nvSpPr>
          <p:cNvPr id="5" name="Text Placeholder 4">
            <a:extLst>
              <a:ext uri="{FF2B5EF4-FFF2-40B4-BE49-F238E27FC236}">
                <a16:creationId xmlns:a16="http://schemas.microsoft.com/office/drawing/2014/main" id="{3F56A272-8EAC-4B42-99A6-8A14EB01173F}"/>
              </a:ext>
            </a:extLst>
          </p:cNvPr>
          <p:cNvSpPr>
            <a:spLocks noGrp="1"/>
          </p:cNvSpPr>
          <p:nvPr>
            <p:ph type="body" sz="quarter" idx="14"/>
          </p:nvPr>
        </p:nvSpPr>
        <p:spPr/>
        <p:txBody>
          <a:bodyPr>
            <a:normAutofit/>
          </a:bodyPr>
          <a:lstStyle/>
          <a:p>
            <a:pPr marL="0" indent="0">
              <a:buNone/>
            </a:pPr>
            <a:r>
              <a:rPr lang="en-US" sz="2800" b="1" dirty="0">
                <a:solidFill>
                  <a:schemeClr val="accent4"/>
                </a:solidFill>
              </a:rPr>
              <a:t>Where we could improve:</a:t>
            </a:r>
          </a:p>
          <a:p>
            <a:r>
              <a:rPr lang="en-US" sz="2800" dirty="0"/>
              <a:t>Talk directly to clients about their experiences </a:t>
            </a:r>
          </a:p>
          <a:p>
            <a:endParaRPr lang="en-US" sz="2800" dirty="0"/>
          </a:p>
        </p:txBody>
      </p:sp>
      <p:sp>
        <p:nvSpPr>
          <p:cNvPr id="6" name="Title 5">
            <a:extLst>
              <a:ext uri="{FF2B5EF4-FFF2-40B4-BE49-F238E27FC236}">
                <a16:creationId xmlns:a16="http://schemas.microsoft.com/office/drawing/2014/main" id="{138CAD58-BE3F-4F7F-8213-685AA132BE1C}"/>
              </a:ext>
            </a:extLst>
          </p:cNvPr>
          <p:cNvSpPr>
            <a:spLocks noGrp="1"/>
          </p:cNvSpPr>
          <p:nvPr>
            <p:ph type="title"/>
          </p:nvPr>
        </p:nvSpPr>
        <p:spPr>
          <a:xfrm>
            <a:off x="1357745" y="136524"/>
            <a:ext cx="10515600" cy="1671497"/>
          </a:xfrm>
        </p:spPr>
        <p:txBody>
          <a:bodyPr/>
          <a:lstStyle/>
          <a:p>
            <a:r>
              <a:rPr lang="en-US" dirty="0"/>
              <a:t>Scenario 2 (continued)</a:t>
            </a:r>
          </a:p>
        </p:txBody>
      </p:sp>
      <p:pic>
        <p:nvPicPr>
          <p:cNvPr id="7" name="Picture 6">
            <a:extLst>
              <a:ext uri="{FF2B5EF4-FFF2-40B4-BE49-F238E27FC236}">
                <a16:creationId xmlns:a16="http://schemas.microsoft.com/office/drawing/2014/main" id="{B425AEF2-538B-418C-88B3-C06A8D19DC21}"/>
              </a:ext>
            </a:extLst>
          </p:cNvPr>
          <p:cNvPicPr>
            <a:picLocks noChangeAspect="1"/>
          </p:cNvPicPr>
          <p:nvPr/>
        </p:nvPicPr>
        <p:blipFill>
          <a:blip r:embed="rId2"/>
          <a:stretch>
            <a:fillRect/>
          </a:stretch>
        </p:blipFill>
        <p:spPr>
          <a:xfrm>
            <a:off x="369898" y="505887"/>
            <a:ext cx="932769" cy="932769"/>
          </a:xfrm>
          <a:prstGeom prst="rect">
            <a:avLst/>
          </a:prstGeom>
        </p:spPr>
      </p:pic>
    </p:spTree>
    <p:extLst>
      <p:ext uri="{BB962C8B-B14F-4D97-AF65-F5344CB8AC3E}">
        <p14:creationId xmlns:p14="http://schemas.microsoft.com/office/powerpoint/2010/main" val="3454629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a:xfrm>
            <a:off x="838200" y="2409290"/>
            <a:ext cx="10515600" cy="3362777"/>
          </a:xfrm>
        </p:spPr>
        <p:txBody>
          <a:bodyPr>
            <a:normAutofit/>
          </a:bodyPr>
          <a:lstStyle/>
          <a:p>
            <a:pPr marL="0" indent="0">
              <a:spcAft>
                <a:spcPts val="600"/>
              </a:spcAft>
              <a:buNone/>
            </a:pPr>
            <a:r>
              <a:rPr lang="en-US" sz="2800" b="1" dirty="0">
                <a:solidFill>
                  <a:schemeClr val="accent4"/>
                </a:solidFill>
              </a:rPr>
              <a:t>Lessons to share:</a:t>
            </a:r>
          </a:p>
          <a:p>
            <a:pPr lvl="0">
              <a:spcAft>
                <a:spcPts val="600"/>
              </a:spcAft>
            </a:pPr>
            <a:r>
              <a:rPr lang="en-US" sz="2800" dirty="0"/>
              <a:t>Be explicit about equity. Have a clear definition that can be used with all types of stakeholders. </a:t>
            </a:r>
          </a:p>
          <a:p>
            <a:pPr lvl="0">
              <a:spcAft>
                <a:spcPts val="600"/>
              </a:spcAft>
            </a:pPr>
            <a:r>
              <a:rPr lang="en-US" sz="2800" dirty="0"/>
              <a:t>Ask stakeholders at all levels about their experiences with equity. This includes program leadership, line staff, and the clients themselves. </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445002" y="261210"/>
            <a:ext cx="10017223" cy="1671497"/>
          </a:xfrm>
        </p:spPr>
        <p:txBody>
          <a:bodyPr/>
          <a:lstStyle/>
          <a:p>
            <a:r>
              <a:rPr lang="en-US" dirty="0"/>
              <a:t>Scenario 2 (continued)</a:t>
            </a:r>
          </a:p>
        </p:txBody>
      </p:sp>
      <p:pic>
        <p:nvPicPr>
          <p:cNvPr id="6" name="Picture 5">
            <a:extLst>
              <a:ext uri="{FF2B5EF4-FFF2-40B4-BE49-F238E27FC236}">
                <a16:creationId xmlns:a16="http://schemas.microsoft.com/office/drawing/2014/main" id="{6FA5A685-B378-419F-B2EB-8E25160820BC}"/>
              </a:ext>
            </a:extLst>
          </p:cNvPr>
          <p:cNvPicPr>
            <a:picLocks noChangeAspect="1"/>
          </p:cNvPicPr>
          <p:nvPr/>
        </p:nvPicPr>
        <p:blipFill>
          <a:blip r:embed="rId3"/>
          <a:stretch>
            <a:fillRect/>
          </a:stretch>
        </p:blipFill>
        <p:spPr>
          <a:xfrm>
            <a:off x="512233" y="630575"/>
            <a:ext cx="932769" cy="932769"/>
          </a:xfrm>
          <a:prstGeom prst="rect">
            <a:avLst/>
          </a:prstGeom>
        </p:spPr>
      </p:pic>
    </p:spTree>
    <p:extLst>
      <p:ext uri="{BB962C8B-B14F-4D97-AF65-F5344CB8AC3E}">
        <p14:creationId xmlns:p14="http://schemas.microsoft.com/office/powerpoint/2010/main" val="2586172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1184293-8DBA-469D-BF81-10997FD1717E}"/>
              </a:ext>
            </a:extLst>
          </p:cNvPr>
          <p:cNvSpPr txBox="1">
            <a:spLocks/>
          </p:cNvSpPr>
          <p:nvPr/>
        </p:nvSpPr>
        <p:spPr>
          <a:xfrm>
            <a:off x="-1117600" y="2470596"/>
            <a:ext cx="13036262" cy="1255728"/>
          </a:xfrm>
          <a:prstGeom prst="rect">
            <a:avLst/>
          </a:prstGeom>
        </p:spPr>
        <p:txBody>
          <a:bodyPr vert="horz" lIns="91440" tIns="45720" rIns="91440" bIns="45720" rtlCol="0" anchor="ctr">
            <a:noAutofit/>
          </a:bodyPr>
          <a:lstStyle>
            <a:lvl1pPr algn="r" defTabSz="914377" rtl="0" eaLnBrk="1" latinLnBrk="0" hangingPunct="1">
              <a:lnSpc>
                <a:spcPct val="90000"/>
              </a:lnSpc>
              <a:spcBef>
                <a:spcPct val="0"/>
              </a:spcBef>
              <a:buNone/>
              <a:defRPr sz="5333" b="0" i="0" kern="1200">
                <a:solidFill>
                  <a:schemeClr val="bg1"/>
                </a:solidFill>
                <a:latin typeface="+mj-lt"/>
                <a:ea typeface="Segoe UI Historic" panose="020B0502040204020203" pitchFamily="34" charset="0"/>
                <a:cs typeface="Segoe UI Historic" panose="020B0502040204020203" pitchFamily="34" charset="0"/>
              </a:defRPr>
            </a:lvl1pPr>
          </a:lstStyle>
          <a:p>
            <a:r>
              <a:rPr lang="en-US" sz="4800" dirty="0"/>
              <a:t>Scenario 3: Equity as an Afterthought</a:t>
            </a:r>
          </a:p>
          <a:p>
            <a:r>
              <a:rPr lang="en-US" sz="4000" dirty="0"/>
              <a:t> </a:t>
            </a:r>
          </a:p>
          <a:p>
            <a:r>
              <a:rPr lang="en-US" sz="3200" dirty="0"/>
              <a:t>How does an evaluator focus on equity as a </a:t>
            </a:r>
          </a:p>
          <a:p>
            <a:r>
              <a:rPr lang="en-US" sz="3200" dirty="0"/>
              <a:t>new outcomes years after an initiative has been in place? </a:t>
            </a:r>
          </a:p>
        </p:txBody>
      </p:sp>
    </p:spTree>
    <p:extLst>
      <p:ext uri="{BB962C8B-B14F-4D97-AF65-F5344CB8AC3E}">
        <p14:creationId xmlns:p14="http://schemas.microsoft.com/office/powerpoint/2010/main" val="1693190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C048D0E-6DDF-4263-9E7D-C5C5C44AD0FA}"/>
              </a:ext>
            </a:extLst>
          </p:cNvPr>
          <p:cNvSpPr>
            <a:spLocks noGrp="1"/>
          </p:cNvSpPr>
          <p:nvPr>
            <p:ph type="subTitle" idx="1"/>
          </p:nvPr>
        </p:nvSpPr>
        <p:spPr/>
        <p:txBody>
          <a:bodyPr>
            <a:normAutofit/>
          </a:bodyPr>
          <a:lstStyle/>
          <a:p>
            <a:pPr marL="0" indent="0">
              <a:buNone/>
            </a:pPr>
            <a:r>
              <a:rPr lang="en-US" sz="2800" b="1" dirty="0">
                <a:solidFill>
                  <a:schemeClr val="accent4"/>
                </a:solidFill>
              </a:rPr>
              <a:t>The situation:</a:t>
            </a:r>
          </a:p>
          <a:p>
            <a:r>
              <a:rPr lang="en-US" sz="2800" dirty="0"/>
              <a:t>Multi-year, multi-state effort</a:t>
            </a:r>
          </a:p>
          <a:p>
            <a:r>
              <a:rPr lang="en-US" sz="2800" dirty="0"/>
              <a:t>DEI added as an area of emphasis later on</a:t>
            </a:r>
          </a:p>
          <a:p>
            <a:r>
              <a:rPr lang="en-US" sz="2800" dirty="0"/>
              <a:t>Very homogenous field</a:t>
            </a:r>
          </a:p>
        </p:txBody>
      </p:sp>
      <p:sp>
        <p:nvSpPr>
          <p:cNvPr id="5" name="Content Placeholder 4">
            <a:extLst>
              <a:ext uri="{FF2B5EF4-FFF2-40B4-BE49-F238E27FC236}">
                <a16:creationId xmlns:a16="http://schemas.microsoft.com/office/drawing/2014/main" id="{D3349B09-45AE-41E9-B77B-5AE812831C29}"/>
              </a:ext>
            </a:extLst>
          </p:cNvPr>
          <p:cNvSpPr>
            <a:spLocks noGrp="1"/>
          </p:cNvSpPr>
          <p:nvPr>
            <p:ph type="body" sz="quarter" idx="14"/>
          </p:nvPr>
        </p:nvSpPr>
        <p:spPr/>
        <p:txBody>
          <a:bodyPr>
            <a:normAutofit/>
          </a:bodyPr>
          <a:lstStyle/>
          <a:p>
            <a:pPr marL="0" indent="0">
              <a:buNone/>
            </a:pPr>
            <a:r>
              <a:rPr lang="en-US" sz="2800" b="1" dirty="0">
                <a:solidFill>
                  <a:schemeClr val="accent4"/>
                </a:solidFill>
              </a:rPr>
              <a:t>The evaluator’s role:</a:t>
            </a:r>
          </a:p>
          <a:p>
            <a:r>
              <a:rPr lang="en-US" sz="2800" dirty="0"/>
              <a:t>Assess grantees against key goals (now including addressing racial and ethnic disparities)</a:t>
            </a:r>
          </a:p>
        </p:txBody>
      </p:sp>
      <p:sp>
        <p:nvSpPr>
          <p:cNvPr id="3" name="Title 2">
            <a:extLst>
              <a:ext uri="{FF2B5EF4-FFF2-40B4-BE49-F238E27FC236}">
                <a16:creationId xmlns:a16="http://schemas.microsoft.com/office/drawing/2014/main" id="{8442D537-CF37-4D81-B4EF-43189759DB71}"/>
              </a:ext>
            </a:extLst>
          </p:cNvPr>
          <p:cNvSpPr>
            <a:spLocks noGrp="1"/>
          </p:cNvSpPr>
          <p:nvPr>
            <p:ph type="title"/>
          </p:nvPr>
        </p:nvSpPr>
        <p:spPr>
          <a:xfrm>
            <a:off x="1445001" y="103438"/>
            <a:ext cx="10515600" cy="1671497"/>
          </a:xfrm>
        </p:spPr>
        <p:txBody>
          <a:bodyPr/>
          <a:lstStyle/>
          <a:p>
            <a:r>
              <a:rPr lang="en-US" dirty="0"/>
              <a:t>Scenario 3: Equity as an Afterthought</a:t>
            </a:r>
          </a:p>
        </p:txBody>
      </p:sp>
      <p:pic>
        <p:nvPicPr>
          <p:cNvPr id="2" name="Picture 1">
            <a:extLst>
              <a:ext uri="{FF2B5EF4-FFF2-40B4-BE49-F238E27FC236}">
                <a16:creationId xmlns:a16="http://schemas.microsoft.com/office/drawing/2014/main" id="{3C355EF1-37C2-416C-82E3-2A060FB576D4}"/>
              </a:ext>
            </a:extLst>
          </p:cNvPr>
          <p:cNvPicPr>
            <a:picLocks noChangeAspect="1"/>
          </p:cNvPicPr>
          <p:nvPr/>
        </p:nvPicPr>
        <p:blipFill>
          <a:blip r:embed="rId2"/>
          <a:stretch>
            <a:fillRect/>
          </a:stretch>
        </p:blipFill>
        <p:spPr>
          <a:xfrm>
            <a:off x="369898" y="472801"/>
            <a:ext cx="932769" cy="932769"/>
          </a:xfrm>
          <a:prstGeom prst="rect">
            <a:avLst/>
          </a:prstGeom>
        </p:spPr>
      </p:pic>
    </p:spTree>
    <p:extLst>
      <p:ext uri="{BB962C8B-B14F-4D97-AF65-F5344CB8AC3E}">
        <p14:creationId xmlns:p14="http://schemas.microsoft.com/office/powerpoint/2010/main" val="180550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p:txBody>
          <a:bodyPr>
            <a:normAutofit/>
          </a:bodyPr>
          <a:lstStyle/>
          <a:p>
            <a:pPr marL="0" indent="0">
              <a:buNone/>
            </a:pPr>
            <a:r>
              <a:rPr lang="en-US" sz="2800" b="1" dirty="0">
                <a:solidFill>
                  <a:schemeClr val="accent4"/>
                </a:solidFill>
              </a:rPr>
              <a:t>Where we did well:</a:t>
            </a:r>
          </a:p>
          <a:p>
            <a:r>
              <a:rPr lang="en-US" sz="2800" dirty="0"/>
              <a:t>Acknowledge the unfunded mandate </a:t>
            </a:r>
          </a:p>
          <a:p>
            <a:r>
              <a:rPr lang="en-US" sz="2800" dirty="0"/>
              <a:t>Highlight best practices across grantees </a:t>
            </a:r>
          </a:p>
        </p:txBody>
      </p:sp>
      <p:sp>
        <p:nvSpPr>
          <p:cNvPr id="4" name="Content Placeholder 3">
            <a:extLst>
              <a:ext uri="{FF2B5EF4-FFF2-40B4-BE49-F238E27FC236}">
                <a16:creationId xmlns:a16="http://schemas.microsoft.com/office/drawing/2014/main" id="{08DDE878-D04A-4462-821C-C76FCA4FC277}"/>
              </a:ext>
            </a:extLst>
          </p:cNvPr>
          <p:cNvSpPr>
            <a:spLocks noGrp="1"/>
          </p:cNvSpPr>
          <p:nvPr>
            <p:ph type="body" sz="quarter" idx="14"/>
          </p:nvPr>
        </p:nvSpPr>
        <p:spPr>
          <a:xfrm>
            <a:off x="6421968" y="2617106"/>
            <a:ext cx="5236632" cy="4240893"/>
          </a:xfrm>
        </p:spPr>
        <p:txBody>
          <a:bodyPr>
            <a:normAutofit/>
          </a:bodyPr>
          <a:lstStyle/>
          <a:p>
            <a:pPr marL="0" indent="0">
              <a:buNone/>
            </a:pPr>
            <a:r>
              <a:rPr lang="en-US" sz="2800" b="1" dirty="0">
                <a:solidFill>
                  <a:schemeClr val="accent4"/>
                </a:solidFill>
              </a:rPr>
              <a:t>Where we could improve:</a:t>
            </a:r>
          </a:p>
          <a:p>
            <a:r>
              <a:rPr lang="en-US" sz="2800" dirty="0"/>
              <a:t>Be candid with the client about positioning DEI work</a:t>
            </a:r>
          </a:p>
          <a:p>
            <a:r>
              <a:rPr lang="en-US" sz="2800" dirty="0"/>
              <a:t>Focus more on program officer/staff buy-in and less on the Foundation’s reputation </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378528" y="261212"/>
            <a:ext cx="10515600" cy="1671497"/>
          </a:xfrm>
        </p:spPr>
        <p:txBody>
          <a:bodyPr/>
          <a:lstStyle/>
          <a:p>
            <a:r>
              <a:rPr lang="en-US" dirty="0"/>
              <a:t>Scenario 3 (continued)</a:t>
            </a:r>
          </a:p>
        </p:txBody>
      </p:sp>
      <p:pic>
        <p:nvPicPr>
          <p:cNvPr id="5" name="Picture 4">
            <a:extLst>
              <a:ext uri="{FF2B5EF4-FFF2-40B4-BE49-F238E27FC236}">
                <a16:creationId xmlns:a16="http://schemas.microsoft.com/office/drawing/2014/main" id="{1EBA63F6-052E-426F-93EF-A7B7FEAFC60D}"/>
              </a:ext>
            </a:extLst>
          </p:cNvPr>
          <p:cNvPicPr>
            <a:picLocks noChangeAspect="1"/>
          </p:cNvPicPr>
          <p:nvPr/>
        </p:nvPicPr>
        <p:blipFill>
          <a:blip r:embed="rId2"/>
          <a:stretch>
            <a:fillRect/>
          </a:stretch>
        </p:blipFill>
        <p:spPr>
          <a:xfrm>
            <a:off x="369898" y="630575"/>
            <a:ext cx="932769" cy="932769"/>
          </a:xfrm>
          <a:prstGeom prst="rect">
            <a:avLst/>
          </a:prstGeom>
        </p:spPr>
      </p:pic>
    </p:spTree>
    <p:extLst>
      <p:ext uri="{BB962C8B-B14F-4D97-AF65-F5344CB8AC3E}">
        <p14:creationId xmlns:p14="http://schemas.microsoft.com/office/powerpoint/2010/main" val="3263991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a:xfrm>
            <a:off x="495743" y="1932707"/>
            <a:ext cx="11402291" cy="4386365"/>
          </a:xfrm>
        </p:spPr>
        <p:txBody>
          <a:bodyPr>
            <a:noAutofit/>
          </a:bodyPr>
          <a:lstStyle/>
          <a:p>
            <a:pPr marL="0" indent="0">
              <a:buNone/>
            </a:pPr>
            <a:r>
              <a:rPr lang="en-US" sz="2600" b="1" dirty="0">
                <a:solidFill>
                  <a:schemeClr val="accent4"/>
                </a:solidFill>
              </a:rPr>
              <a:t>Lessons to share:</a:t>
            </a:r>
          </a:p>
          <a:p>
            <a:pPr lvl="0"/>
            <a:r>
              <a:rPr lang="en-US" dirty="0"/>
              <a:t>Even foundations with solid reputation around DEI can struggle in using a DEI lens. Don’t assume that all program staff are well-versed.</a:t>
            </a:r>
          </a:p>
          <a:p>
            <a:pPr lvl="0">
              <a:lnSpc>
                <a:spcPct val="100000"/>
              </a:lnSpc>
            </a:pPr>
            <a:endParaRPr lang="en-US" dirty="0"/>
          </a:p>
          <a:p>
            <a:pPr lvl="0"/>
            <a:r>
              <a:rPr lang="en-US" dirty="0"/>
              <a:t>People without much experience using a DEI lens can be very defensive. Neutralizing the conversation can generate better data and build stronger rapport. </a:t>
            </a:r>
          </a:p>
          <a:p>
            <a:pPr lvl="0">
              <a:lnSpc>
                <a:spcPct val="100000"/>
              </a:lnSpc>
            </a:pPr>
            <a:endParaRPr lang="en-US" dirty="0"/>
          </a:p>
          <a:p>
            <a:pPr lvl="0"/>
            <a:r>
              <a:rPr lang="en-US" dirty="0"/>
              <a:t>Sometimes it is unavoidable that a DEI lens gets added to an initiative after it has begun—but this addition should always come with resources and thoughtful technical support.</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662544" y="261210"/>
            <a:ext cx="10017223" cy="1671497"/>
          </a:xfrm>
        </p:spPr>
        <p:txBody>
          <a:bodyPr/>
          <a:lstStyle/>
          <a:p>
            <a:r>
              <a:rPr lang="en-US" dirty="0"/>
              <a:t>Scenario 3 (continued)</a:t>
            </a:r>
          </a:p>
        </p:txBody>
      </p:sp>
      <p:pic>
        <p:nvPicPr>
          <p:cNvPr id="5" name="Picture 4">
            <a:extLst>
              <a:ext uri="{FF2B5EF4-FFF2-40B4-BE49-F238E27FC236}">
                <a16:creationId xmlns:a16="http://schemas.microsoft.com/office/drawing/2014/main" id="{82E9E303-2BCB-4F27-AAEC-704F9ADF780E}"/>
              </a:ext>
            </a:extLst>
          </p:cNvPr>
          <p:cNvPicPr>
            <a:picLocks noChangeAspect="1"/>
          </p:cNvPicPr>
          <p:nvPr/>
        </p:nvPicPr>
        <p:blipFill>
          <a:blip r:embed="rId3"/>
          <a:stretch>
            <a:fillRect/>
          </a:stretch>
        </p:blipFill>
        <p:spPr>
          <a:xfrm>
            <a:off x="609555" y="630573"/>
            <a:ext cx="932769" cy="932769"/>
          </a:xfrm>
          <a:prstGeom prst="rect">
            <a:avLst/>
          </a:prstGeom>
        </p:spPr>
      </p:pic>
    </p:spTree>
    <p:extLst>
      <p:ext uri="{BB962C8B-B14F-4D97-AF65-F5344CB8AC3E}">
        <p14:creationId xmlns:p14="http://schemas.microsoft.com/office/powerpoint/2010/main" val="187035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1184293-8DBA-469D-BF81-10997FD1717E}"/>
              </a:ext>
            </a:extLst>
          </p:cNvPr>
          <p:cNvSpPr txBox="1">
            <a:spLocks/>
          </p:cNvSpPr>
          <p:nvPr/>
        </p:nvSpPr>
        <p:spPr>
          <a:xfrm>
            <a:off x="742952" y="2801136"/>
            <a:ext cx="10758486" cy="1255728"/>
          </a:xfrm>
          <a:prstGeom prst="rect">
            <a:avLst/>
          </a:prstGeom>
        </p:spPr>
        <p:txBody>
          <a:bodyPr vert="horz" lIns="91440" tIns="45720" rIns="91440" bIns="45720" rtlCol="0" anchor="ctr">
            <a:noAutofit/>
          </a:bodyPr>
          <a:lstStyle>
            <a:lvl1pPr algn="r" defTabSz="914377" rtl="0" eaLnBrk="1" latinLnBrk="0" hangingPunct="1">
              <a:lnSpc>
                <a:spcPct val="90000"/>
              </a:lnSpc>
              <a:spcBef>
                <a:spcPct val="0"/>
              </a:spcBef>
              <a:buNone/>
              <a:defRPr sz="5333" b="0" i="0" kern="1200">
                <a:solidFill>
                  <a:schemeClr val="bg1"/>
                </a:solidFill>
                <a:latin typeface="+mj-lt"/>
                <a:ea typeface="Segoe UI Historic" panose="020B0502040204020203" pitchFamily="34" charset="0"/>
                <a:cs typeface="Segoe UI Historic" panose="020B0502040204020203" pitchFamily="34" charset="0"/>
              </a:defRPr>
            </a:lvl1pPr>
          </a:lstStyle>
          <a:p>
            <a:r>
              <a:rPr lang="en-US" sz="4800" dirty="0"/>
              <a:t>Scenario 4: Equity as a Point of Tension</a:t>
            </a:r>
          </a:p>
          <a:p>
            <a:endParaRPr lang="en-US" sz="3200" dirty="0"/>
          </a:p>
          <a:p>
            <a:r>
              <a:rPr lang="en-US" sz="3200" dirty="0"/>
              <a:t>How does an evaluator raise issues related to equity </a:t>
            </a:r>
          </a:p>
          <a:p>
            <a:r>
              <a:rPr lang="en-US" sz="3200" dirty="0"/>
              <a:t>that are influencing the work when key players do not have an equity lens? </a:t>
            </a:r>
          </a:p>
        </p:txBody>
      </p:sp>
    </p:spTree>
    <p:extLst>
      <p:ext uri="{BB962C8B-B14F-4D97-AF65-F5344CB8AC3E}">
        <p14:creationId xmlns:p14="http://schemas.microsoft.com/office/powerpoint/2010/main" val="279060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C048D0E-6DDF-4263-9E7D-C5C5C44AD0FA}"/>
              </a:ext>
            </a:extLst>
          </p:cNvPr>
          <p:cNvSpPr>
            <a:spLocks noGrp="1"/>
          </p:cNvSpPr>
          <p:nvPr>
            <p:ph type="subTitle" idx="1"/>
          </p:nvPr>
        </p:nvSpPr>
        <p:spPr/>
        <p:txBody>
          <a:bodyPr>
            <a:normAutofit/>
          </a:bodyPr>
          <a:lstStyle/>
          <a:p>
            <a:pPr marL="0" indent="0">
              <a:buNone/>
            </a:pPr>
            <a:r>
              <a:rPr lang="en-US" sz="2800" b="1" dirty="0">
                <a:solidFill>
                  <a:schemeClr val="accent4"/>
                </a:solidFill>
              </a:rPr>
              <a:t>The situation:</a:t>
            </a:r>
          </a:p>
          <a:p>
            <a:r>
              <a:rPr lang="en-US" sz="2800" dirty="0"/>
              <a:t>Multi-year advocacy campaign</a:t>
            </a:r>
          </a:p>
          <a:p>
            <a:r>
              <a:rPr lang="en-US" sz="2800" dirty="0"/>
              <a:t>Lots of discomfort around the issue of equity (from funder and grantees)</a:t>
            </a:r>
          </a:p>
        </p:txBody>
      </p:sp>
      <p:sp>
        <p:nvSpPr>
          <p:cNvPr id="5" name="Content Placeholder 4">
            <a:extLst>
              <a:ext uri="{FF2B5EF4-FFF2-40B4-BE49-F238E27FC236}">
                <a16:creationId xmlns:a16="http://schemas.microsoft.com/office/drawing/2014/main" id="{D3349B09-45AE-41E9-B77B-5AE812831C29}"/>
              </a:ext>
            </a:extLst>
          </p:cNvPr>
          <p:cNvSpPr>
            <a:spLocks noGrp="1"/>
          </p:cNvSpPr>
          <p:nvPr>
            <p:ph type="body" sz="quarter" idx="14"/>
          </p:nvPr>
        </p:nvSpPr>
        <p:spPr/>
        <p:txBody>
          <a:bodyPr>
            <a:normAutofit/>
          </a:bodyPr>
          <a:lstStyle/>
          <a:p>
            <a:pPr marL="0" indent="0">
              <a:buNone/>
            </a:pPr>
            <a:r>
              <a:rPr lang="en-US" sz="2800" b="1" dirty="0">
                <a:solidFill>
                  <a:schemeClr val="accent4"/>
                </a:solidFill>
              </a:rPr>
              <a:t>The evaluator’s role:</a:t>
            </a:r>
          </a:p>
          <a:p>
            <a:r>
              <a:rPr lang="en-US" sz="2800" dirty="0"/>
              <a:t>Assess the overall functioning and capacity of the campaign</a:t>
            </a:r>
          </a:p>
          <a:p>
            <a:r>
              <a:rPr lang="en-US" sz="2800" dirty="0"/>
              <a:t>Serve as a sounding board</a:t>
            </a:r>
          </a:p>
        </p:txBody>
      </p:sp>
      <p:sp>
        <p:nvSpPr>
          <p:cNvPr id="3" name="Title 2">
            <a:extLst>
              <a:ext uri="{FF2B5EF4-FFF2-40B4-BE49-F238E27FC236}">
                <a16:creationId xmlns:a16="http://schemas.microsoft.com/office/drawing/2014/main" id="{8442D537-CF37-4D81-B4EF-43189759DB71}"/>
              </a:ext>
            </a:extLst>
          </p:cNvPr>
          <p:cNvSpPr>
            <a:spLocks noGrp="1"/>
          </p:cNvSpPr>
          <p:nvPr>
            <p:ph type="title"/>
          </p:nvPr>
        </p:nvSpPr>
        <p:spPr>
          <a:xfrm>
            <a:off x="1452563" y="269005"/>
            <a:ext cx="10515600" cy="1671497"/>
          </a:xfrm>
        </p:spPr>
        <p:txBody>
          <a:bodyPr/>
          <a:lstStyle/>
          <a:p>
            <a:r>
              <a:rPr lang="en-US" dirty="0"/>
              <a:t>Scenario 4: Equity as a Point of Tension</a:t>
            </a:r>
          </a:p>
        </p:txBody>
      </p:sp>
      <p:pic>
        <p:nvPicPr>
          <p:cNvPr id="2" name="Picture 1">
            <a:extLst>
              <a:ext uri="{FF2B5EF4-FFF2-40B4-BE49-F238E27FC236}">
                <a16:creationId xmlns:a16="http://schemas.microsoft.com/office/drawing/2014/main" id="{E7698771-402E-4AC1-A448-7641C8DD32E6}"/>
              </a:ext>
            </a:extLst>
          </p:cNvPr>
          <p:cNvPicPr>
            <a:picLocks noChangeAspect="1"/>
          </p:cNvPicPr>
          <p:nvPr/>
        </p:nvPicPr>
        <p:blipFill>
          <a:blip r:embed="rId2"/>
          <a:stretch>
            <a:fillRect/>
          </a:stretch>
        </p:blipFill>
        <p:spPr>
          <a:xfrm>
            <a:off x="493271" y="638368"/>
            <a:ext cx="932769" cy="932769"/>
          </a:xfrm>
          <a:prstGeom prst="rect">
            <a:avLst/>
          </a:prstGeom>
        </p:spPr>
      </p:pic>
    </p:spTree>
    <p:extLst>
      <p:ext uri="{BB962C8B-B14F-4D97-AF65-F5344CB8AC3E}">
        <p14:creationId xmlns:p14="http://schemas.microsoft.com/office/powerpoint/2010/main" val="2051493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p:txBody>
          <a:bodyPr>
            <a:normAutofit/>
          </a:bodyPr>
          <a:lstStyle/>
          <a:p>
            <a:pPr marL="0" indent="0">
              <a:buNone/>
            </a:pPr>
            <a:r>
              <a:rPr lang="en-US" sz="2800" b="1" dirty="0">
                <a:solidFill>
                  <a:schemeClr val="accent4"/>
                </a:solidFill>
              </a:rPr>
              <a:t>Where we did well:</a:t>
            </a:r>
          </a:p>
          <a:p>
            <a:r>
              <a:rPr lang="en-US" sz="2800" dirty="0"/>
              <a:t>Identifying equity as a potential red flag (for campaign dynamics)</a:t>
            </a:r>
          </a:p>
          <a:p>
            <a:r>
              <a:rPr lang="en-US" sz="2800" dirty="0"/>
              <a:t>Provide neutral summaries </a:t>
            </a:r>
          </a:p>
        </p:txBody>
      </p:sp>
      <p:sp>
        <p:nvSpPr>
          <p:cNvPr id="4" name="Content Placeholder 3">
            <a:extLst>
              <a:ext uri="{FF2B5EF4-FFF2-40B4-BE49-F238E27FC236}">
                <a16:creationId xmlns:a16="http://schemas.microsoft.com/office/drawing/2014/main" id="{08DDE878-D04A-4462-821C-C76FCA4FC277}"/>
              </a:ext>
            </a:extLst>
          </p:cNvPr>
          <p:cNvSpPr>
            <a:spLocks noGrp="1"/>
          </p:cNvSpPr>
          <p:nvPr>
            <p:ph type="body" sz="quarter" idx="14"/>
          </p:nvPr>
        </p:nvSpPr>
        <p:spPr/>
        <p:txBody>
          <a:bodyPr>
            <a:normAutofit/>
          </a:bodyPr>
          <a:lstStyle/>
          <a:p>
            <a:pPr marL="0" indent="0">
              <a:buNone/>
            </a:pPr>
            <a:r>
              <a:rPr lang="en-US" sz="2800" b="1" dirty="0">
                <a:solidFill>
                  <a:schemeClr val="accent4"/>
                </a:solidFill>
              </a:rPr>
              <a:t>Where we could improve:</a:t>
            </a:r>
          </a:p>
          <a:p>
            <a:r>
              <a:rPr lang="en-US" sz="2800" dirty="0"/>
              <a:t>Be more upfront with the funder</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445001" y="165431"/>
            <a:ext cx="10515600" cy="1671497"/>
          </a:xfrm>
        </p:spPr>
        <p:txBody>
          <a:bodyPr/>
          <a:lstStyle/>
          <a:p>
            <a:r>
              <a:rPr lang="en-US" dirty="0"/>
              <a:t>Scenario 4 (continued)</a:t>
            </a:r>
          </a:p>
        </p:txBody>
      </p:sp>
      <p:pic>
        <p:nvPicPr>
          <p:cNvPr id="5" name="Picture 4">
            <a:extLst>
              <a:ext uri="{FF2B5EF4-FFF2-40B4-BE49-F238E27FC236}">
                <a16:creationId xmlns:a16="http://schemas.microsoft.com/office/drawing/2014/main" id="{C9CB403D-07F1-4ECF-960A-862E956B2363}"/>
              </a:ext>
            </a:extLst>
          </p:cNvPr>
          <p:cNvPicPr>
            <a:picLocks noChangeAspect="1"/>
          </p:cNvPicPr>
          <p:nvPr/>
        </p:nvPicPr>
        <p:blipFill>
          <a:blip r:embed="rId2"/>
          <a:stretch>
            <a:fillRect/>
          </a:stretch>
        </p:blipFill>
        <p:spPr>
          <a:xfrm>
            <a:off x="519840" y="534794"/>
            <a:ext cx="932769" cy="932769"/>
          </a:xfrm>
          <a:prstGeom prst="rect">
            <a:avLst/>
          </a:prstGeom>
        </p:spPr>
      </p:pic>
    </p:spTree>
    <p:extLst>
      <p:ext uri="{BB962C8B-B14F-4D97-AF65-F5344CB8AC3E}">
        <p14:creationId xmlns:p14="http://schemas.microsoft.com/office/powerpoint/2010/main" val="1985480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a:xfrm>
            <a:off x="789709" y="2210425"/>
            <a:ext cx="10612582" cy="4386365"/>
          </a:xfrm>
        </p:spPr>
        <p:txBody>
          <a:bodyPr>
            <a:normAutofit/>
          </a:bodyPr>
          <a:lstStyle/>
          <a:p>
            <a:pPr marL="0" indent="0">
              <a:buNone/>
            </a:pPr>
            <a:r>
              <a:rPr lang="en-US" sz="2800" b="1" dirty="0">
                <a:solidFill>
                  <a:schemeClr val="accent4"/>
                </a:solidFill>
              </a:rPr>
              <a:t>Lessons to share:</a:t>
            </a:r>
          </a:p>
          <a:p>
            <a:pPr lvl="0"/>
            <a:r>
              <a:rPr lang="en-US" sz="2800" dirty="0"/>
              <a:t>Framing information through the lens of implications for grantee success was fairly effective, as it reduced defensiveness and blame. However, this did not result in any particular self-reflection on equity issues for the funder. </a:t>
            </a:r>
          </a:p>
          <a:p>
            <a:pPr lvl="0"/>
            <a:r>
              <a:rPr lang="en-US" sz="2800" dirty="0"/>
              <a:t>The evaluator needs to be prepared to acknowledge any elephants in the room in a professional way. </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662544" y="261210"/>
            <a:ext cx="10017223" cy="1671497"/>
          </a:xfrm>
        </p:spPr>
        <p:txBody>
          <a:bodyPr/>
          <a:lstStyle/>
          <a:p>
            <a:r>
              <a:rPr lang="en-US" dirty="0"/>
              <a:t>Scenario 4 (continued)</a:t>
            </a:r>
          </a:p>
        </p:txBody>
      </p:sp>
      <p:pic>
        <p:nvPicPr>
          <p:cNvPr id="6" name="Picture 5">
            <a:extLst>
              <a:ext uri="{FF2B5EF4-FFF2-40B4-BE49-F238E27FC236}">
                <a16:creationId xmlns:a16="http://schemas.microsoft.com/office/drawing/2014/main" id="{A5B98F24-C448-499B-A3D1-94EEBA624C47}"/>
              </a:ext>
            </a:extLst>
          </p:cNvPr>
          <p:cNvPicPr>
            <a:picLocks noChangeAspect="1"/>
          </p:cNvPicPr>
          <p:nvPr/>
        </p:nvPicPr>
        <p:blipFill>
          <a:blip r:embed="rId3"/>
          <a:stretch>
            <a:fillRect/>
          </a:stretch>
        </p:blipFill>
        <p:spPr>
          <a:xfrm>
            <a:off x="688211" y="630573"/>
            <a:ext cx="932769" cy="932769"/>
          </a:xfrm>
          <a:prstGeom prst="rect">
            <a:avLst/>
          </a:prstGeom>
        </p:spPr>
      </p:pic>
    </p:spTree>
    <p:extLst>
      <p:ext uri="{BB962C8B-B14F-4D97-AF65-F5344CB8AC3E}">
        <p14:creationId xmlns:p14="http://schemas.microsoft.com/office/powerpoint/2010/main" val="31168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B0D3-1019-4ED9-BCD8-039A810D4565}"/>
              </a:ext>
            </a:extLst>
          </p:cNvPr>
          <p:cNvSpPr>
            <a:spLocks noGrp="1"/>
          </p:cNvSpPr>
          <p:nvPr>
            <p:ph type="title"/>
          </p:nvPr>
        </p:nvSpPr>
        <p:spPr/>
        <p:txBody>
          <a:bodyPr/>
          <a:lstStyle/>
          <a:p>
            <a:r>
              <a:rPr lang="en-US" dirty="0"/>
              <a:t>Two Key Definitions</a:t>
            </a:r>
          </a:p>
        </p:txBody>
      </p:sp>
      <p:sp>
        <p:nvSpPr>
          <p:cNvPr id="3" name="Footer Placeholder 2">
            <a:extLst>
              <a:ext uri="{FF2B5EF4-FFF2-40B4-BE49-F238E27FC236}">
                <a16:creationId xmlns:a16="http://schemas.microsoft.com/office/drawing/2014/main" id="{20EC5916-B51C-459C-B1AB-4233B6B68D71}"/>
              </a:ext>
            </a:extLst>
          </p:cNvPr>
          <p:cNvSpPr>
            <a:spLocks noGrp="1"/>
          </p:cNvSpPr>
          <p:nvPr>
            <p:ph type="ftr" sz="quarter" idx="11"/>
          </p:nvPr>
        </p:nvSpPr>
        <p:spPr/>
        <p:txBody>
          <a:bodyPr/>
          <a:lstStyle/>
          <a:p>
            <a:r>
              <a:rPr lang="en-US"/>
              <a:t>© TCC Group</a:t>
            </a:r>
          </a:p>
        </p:txBody>
      </p:sp>
      <p:sp>
        <p:nvSpPr>
          <p:cNvPr id="4" name="Slide Number Placeholder 3">
            <a:extLst>
              <a:ext uri="{FF2B5EF4-FFF2-40B4-BE49-F238E27FC236}">
                <a16:creationId xmlns:a16="http://schemas.microsoft.com/office/drawing/2014/main" id="{3BF084DF-881E-4AB4-8AC3-1A2D465D59AC}"/>
              </a:ext>
            </a:extLst>
          </p:cNvPr>
          <p:cNvSpPr>
            <a:spLocks noGrp="1"/>
          </p:cNvSpPr>
          <p:nvPr>
            <p:ph type="sldNum" sz="quarter" idx="12"/>
          </p:nvPr>
        </p:nvSpPr>
        <p:spPr/>
        <p:txBody>
          <a:bodyPr/>
          <a:lstStyle/>
          <a:p>
            <a:fld id="{46C740CD-5459-1644-AA67-DA0B2C556A00}" type="slidenum">
              <a:rPr lang="en-US" smtClean="0"/>
              <a:pPr/>
              <a:t>2</a:t>
            </a:fld>
            <a:endParaRPr lang="en-US"/>
          </a:p>
        </p:txBody>
      </p:sp>
      <p:sp>
        <p:nvSpPr>
          <p:cNvPr id="5" name="Speech Bubble: Rectangle with Corners Rounded 4">
            <a:extLst>
              <a:ext uri="{FF2B5EF4-FFF2-40B4-BE49-F238E27FC236}">
                <a16:creationId xmlns:a16="http://schemas.microsoft.com/office/drawing/2014/main" id="{A3D21217-7918-42E6-9D9D-D3784F1C1D03}"/>
              </a:ext>
            </a:extLst>
          </p:cNvPr>
          <p:cNvSpPr/>
          <p:nvPr/>
        </p:nvSpPr>
        <p:spPr>
          <a:xfrm>
            <a:off x="479720" y="1717416"/>
            <a:ext cx="5283200" cy="3048000"/>
          </a:xfrm>
          <a:prstGeom prst="wedgeRoundRectCallout">
            <a:avLst>
              <a:gd name="adj1" fmla="val -36330"/>
              <a:gd name="adj2" fmla="val 69507"/>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2800" dirty="0">
                <a:solidFill>
                  <a:schemeClr val="bg1"/>
                </a:solidFill>
              </a:rPr>
              <a:t>Equity is “the state, quality or ideal of being just, impartial and fair.” </a:t>
            </a:r>
          </a:p>
          <a:p>
            <a:endParaRPr lang="en-US" sz="2400" dirty="0">
              <a:solidFill>
                <a:schemeClr val="bg1"/>
              </a:solidFill>
            </a:endParaRPr>
          </a:p>
          <a:p>
            <a:r>
              <a:rPr lang="en-US" sz="2400" dirty="0">
                <a:solidFill>
                  <a:schemeClr val="bg1"/>
                </a:solidFill>
              </a:rPr>
              <a:t>―</a:t>
            </a:r>
            <a:r>
              <a:rPr lang="en-US" sz="2400" i="1" dirty="0">
                <a:solidFill>
                  <a:schemeClr val="bg1"/>
                </a:solidFill>
              </a:rPr>
              <a:t>Race Equity and Inclusion Action Guide</a:t>
            </a:r>
            <a:r>
              <a:rPr lang="en-US" sz="2400" dirty="0">
                <a:solidFill>
                  <a:schemeClr val="bg1"/>
                </a:solidFill>
              </a:rPr>
              <a:t>, The Annie E. Casey Foundation</a:t>
            </a:r>
          </a:p>
        </p:txBody>
      </p:sp>
      <p:sp>
        <p:nvSpPr>
          <p:cNvPr id="6" name="Speech Bubble: Rectangle with Corners Rounded 5">
            <a:extLst>
              <a:ext uri="{FF2B5EF4-FFF2-40B4-BE49-F238E27FC236}">
                <a16:creationId xmlns:a16="http://schemas.microsoft.com/office/drawing/2014/main" id="{8207F305-9591-471D-A23E-57FBA95725CB}"/>
              </a:ext>
            </a:extLst>
          </p:cNvPr>
          <p:cNvSpPr/>
          <p:nvPr/>
        </p:nvSpPr>
        <p:spPr>
          <a:xfrm>
            <a:off x="6777872" y="1444038"/>
            <a:ext cx="5283200" cy="3962400"/>
          </a:xfrm>
          <a:prstGeom prst="wedgeRoundRectCallout">
            <a:avLst>
              <a:gd name="adj1" fmla="val 40818"/>
              <a:gd name="adj2" fmla="val 70091"/>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3200" dirty="0">
                <a:solidFill>
                  <a:schemeClr val="bg1"/>
                </a:solidFill>
              </a:rPr>
              <a:t>“</a:t>
            </a:r>
            <a:r>
              <a:rPr lang="en-US" sz="2800" dirty="0">
                <a:solidFill>
                  <a:schemeClr val="bg1"/>
                </a:solidFill>
              </a:rPr>
              <a:t>EEI seeks evaluation to be a tool for and of equity for those that have placed equity as core to their work.” </a:t>
            </a:r>
          </a:p>
          <a:p>
            <a:endParaRPr lang="en-US" sz="2400" dirty="0">
              <a:solidFill>
                <a:schemeClr val="bg1"/>
              </a:solidFill>
            </a:endParaRPr>
          </a:p>
          <a:p>
            <a:r>
              <a:rPr lang="en-US" sz="2400" dirty="0">
                <a:solidFill>
                  <a:schemeClr val="bg1"/>
                </a:solidFill>
              </a:rPr>
              <a:t>―</a:t>
            </a:r>
            <a:r>
              <a:rPr lang="en-US" sz="2400" i="1" dirty="0">
                <a:solidFill>
                  <a:schemeClr val="bg1"/>
                </a:solidFill>
              </a:rPr>
              <a:t>The Equitable Evaluation Initiative (EEI)</a:t>
            </a:r>
            <a:endParaRPr lang="en-US" sz="2400" dirty="0">
              <a:solidFill>
                <a:schemeClr val="bg1"/>
              </a:solidFill>
            </a:endParaRPr>
          </a:p>
        </p:txBody>
      </p:sp>
    </p:spTree>
    <p:extLst>
      <p:ext uri="{BB962C8B-B14F-4D97-AF65-F5344CB8AC3E}">
        <p14:creationId xmlns:p14="http://schemas.microsoft.com/office/powerpoint/2010/main" val="133258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1184293-8DBA-469D-BF81-10997FD1717E}"/>
              </a:ext>
            </a:extLst>
          </p:cNvPr>
          <p:cNvSpPr txBox="1">
            <a:spLocks/>
          </p:cNvSpPr>
          <p:nvPr/>
        </p:nvSpPr>
        <p:spPr>
          <a:xfrm>
            <a:off x="-1117600" y="2801136"/>
            <a:ext cx="13036262" cy="1255728"/>
          </a:xfrm>
          <a:prstGeom prst="rect">
            <a:avLst/>
          </a:prstGeom>
        </p:spPr>
        <p:txBody>
          <a:bodyPr vert="horz" lIns="91440" tIns="45720" rIns="91440" bIns="45720" rtlCol="0" anchor="ctr">
            <a:noAutofit/>
          </a:bodyPr>
          <a:lstStyle>
            <a:lvl1pPr algn="r" defTabSz="914377" rtl="0" eaLnBrk="1" latinLnBrk="0" hangingPunct="1">
              <a:lnSpc>
                <a:spcPct val="90000"/>
              </a:lnSpc>
              <a:spcBef>
                <a:spcPct val="0"/>
              </a:spcBef>
              <a:buNone/>
              <a:defRPr sz="5333" b="0" i="0" kern="1200">
                <a:solidFill>
                  <a:schemeClr val="bg1"/>
                </a:solidFill>
                <a:latin typeface="+mj-lt"/>
                <a:ea typeface="Segoe UI Historic" panose="020B0502040204020203" pitchFamily="34" charset="0"/>
                <a:cs typeface="Segoe UI Historic" panose="020B0502040204020203" pitchFamily="34" charset="0"/>
              </a:defRPr>
            </a:lvl1pPr>
          </a:lstStyle>
          <a:p>
            <a:r>
              <a:rPr lang="en-US" sz="4800" dirty="0"/>
              <a:t>Scenario 5: Equity as Tokenism</a:t>
            </a:r>
          </a:p>
          <a:p>
            <a:r>
              <a:rPr lang="en-US" sz="4000" dirty="0"/>
              <a:t> </a:t>
            </a:r>
          </a:p>
          <a:p>
            <a:r>
              <a:rPr lang="en-US" sz="3200" dirty="0"/>
              <a:t>How does an evaluator work within a situation </a:t>
            </a:r>
          </a:p>
          <a:p>
            <a:r>
              <a:rPr lang="en-US" sz="3200" dirty="0"/>
              <a:t>when they are asked to favor certain staff </a:t>
            </a:r>
          </a:p>
          <a:p>
            <a:r>
              <a:rPr lang="en-US" sz="3200" dirty="0"/>
              <a:t>over others because of their background and/or identities?</a:t>
            </a:r>
            <a:endParaRPr lang="en-US" sz="3600" dirty="0"/>
          </a:p>
        </p:txBody>
      </p:sp>
    </p:spTree>
    <p:extLst>
      <p:ext uri="{BB962C8B-B14F-4D97-AF65-F5344CB8AC3E}">
        <p14:creationId xmlns:p14="http://schemas.microsoft.com/office/powerpoint/2010/main" val="2742462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C048D0E-6DDF-4263-9E7D-C5C5C44AD0FA}"/>
              </a:ext>
            </a:extLst>
          </p:cNvPr>
          <p:cNvSpPr>
            <a:spLocks noGrp="1"/>
          </p:cNvSpPr>
          <p:nvPr>
            <p:ph type="subTitle" idx="1"/>
          </p:nvPr>
        </p:nvSpPr>
        <p:spPr/>
        <p:txBody>
          <a:bodyPr/>
          <a:lstStyle/>
          <a:p>
            <a:pPr marL="0" indent="0">
              <a:buNone/>
            </a:pPr>
            <a:r>
              <a:rPr lang="en-US" b="1" dirty="0">
                <a:solidFill>
                  <a:schemeClr val="accent4"/>
                </a:solidFill>
              </a:rPr>
              <a:t>The situation:</a:t>
            </a:r>
          </a:p>
          <a:p>
            <a:r>
              <a:rPr lang="en-US" sz="2800" dirty="0"/>
              <a:t>An evaluation team with a range of diversity in academic background, gender, sexual orientation, ethnicity, etc. </a:t>
            </a:r>
          </a:p>
        </p:txBody>
      </p:sp>
      <p:sp>
        <p:nvSpPr>
          <p:cNvPr id="5" name="Content Placeholder 4">
            <a:extLst>
              <a:ext uri="{FF2B5EF4-FFF2-40B4-BE49-F238E27FC236}">
                <a16:creationId xmlns:a16="http://schemas.microsoft.com/office/drawing/2014/main" id="{D3349B09-45AE-41E9-B77B-5AE812831C29}"/>
              </a:ext>
            </a:extLst>
          </p:cNvPr>
          <p:cNvSpPr>
            <a:spLocks noGrp="1"/>
          </p:cNvSpPr>
          <p:nvPr>
            <p:ph type="body" sz="quarter" idx="14"/>
          </p:nvPr>
        </p:nvSpPr>
        <p:spPr/>
        <p:txBody>
          <a:bodyPr/>
          <a:lstStyle/>
          <a:p>
            <a:pPr marL="0" indent="0">
              <a:buNone/>
            </a:pPr>
            <a:r>
              <a:rPr lang="en-US" b="1">
                <a:solidFill>
                  <a:schemeClr val="accent4"/>
                </a:solidFill>
              </a:rPr>
              <a:t>The evaluator’s role:</a:t>
            </a:r>
          </a:p>
          <a:p>
            <a:r>
              <a:rPr lang="en-US" sz="2800"/>
              <a:t>Ensure the right team for any given project to support our clients (and staff)</a:t>
            </a:r>
          </a:p>
        </p:txBody>
      </p:sp>
      <p:sp>
        <p:nvSpPr>
          <p:cNvPr id="3" name="Title 2">
            <a:extLst>
              <a:ext uri="{FF2B5EF4-FFF2-40B4-BE49-F238E27FC236}">
                <a16:creationId xmlns:a16="http://schemas.microsoft.com/office/drawing/2014/main" id="{8442D537-CF37-4D81-B4EF-43189759DB71}"/>
              </a:ext>
            </a:extLst>
          </p:cNvPr>
          <p:cNvSpPr>
            <a:spLocks noGrp="1"/>
          </p:cNvSpPr>
          <p:nvPr>
            <p:ph type="title"/>
          </p:nvPr>
        </p:nvSpPr>
        <p:spPr>
          <a:xfrm>
            <a:off x="1346201" y="103438"/>
            <a:ext cx="10515600" cy="1671497"/>
          </a:xfrm>
        </p:spPr>
        <p:txBody>
          <a:bodyPr/>
          <a:lstStyle/>
          <a:p>
            <a:r>
              <a:rPr lang="en-US" dirty="0"/>
              <a:t>Scenario 5: Equity as Tokenism</a:t>
            </a:r>
          </a:p>
        </p:txBody>
      </p:sp>
      <p:pic>
        <p:nvPicPr>
          <p:cNvPr id="2" name="Picture 1">
            <a:extLst>
              <a:ext uri="{FF2B5EF4-FFF2-40B4-BE49-F238E27FC236}">
                <a16:creationId xmlns:a16="http://schemas.microsoft.com/office/drawing/2014/main" id="{C9B7CFBE-CA36-461C-B4CB-15BFAED312FF}"/>
              </a:ext>
            </a:extLst>
          </p:cNvPr>
          <p:cNvPicPr>
            <a:picLocks noChangeAspect="1"/>
          </p:cNvPicPr>
          <p:nvPr/>
        </p:nvPicPr>
        <p:blipFill>
          <a:blip r:embed="rId2"/>
          <a:stretch>
            <a:fillRect/>
          </a:stretch>
        </p:blipFill>
        <p:spPr>
          <a:xfrm>
            <a:off x="369898" y="472803"/>
            <a:ext cx="932769" cy="932769"/>
          </a:xfrm>
          <a:prstGeom prst="rect">
            <a:avLst/>
          </a:prstGeom>
        </p:spPr>
      </p:pic>
    </p:spTree>
    <p:extLst>
      <p:ext uri="{BB962C8B-B14F-4D97-AF65-F5344CB8AC3E}">
        <p14:creationId xmlns:p14="http://schemas.microsoft.com/office/powerpoint/2010/main" val="1325909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a:xfrm>
            <a:off x="836283" y="2617108"/>
            <a:ext cx="5259717" cy="3362777"/>
          </a:xfrm>
        </p:spPr>
        <p:txBody>
          <a:bodyPr>
            <a:normAutofit/>
          </a:bodyPr>
          <a:lstStyle/>
          <a:p>
            <a:pPr marL="0" indent="0">
              <a:buNone/>
            </a:pPr>
            <a:r>
              <a:rPr lang="en-US" sz="2800" b="1" dirty="0">
                <a:solidFill>
                  <a:schemeClr val="accent4"/>
                </a:solidFill>
              </a:rPr>
              <a:t>Where we did well:</a:t>
            </a:r>
          </a:p>
          <a:p>
            <a:r>
              <a:rPr lang="en-US" sz="2800" dirty="0"/>
              <a:t>Talk to the highlighted staff person about their level of comfort with the request</a:t>
            </a:r>
          </a:p>
          <a:p>
            <a:r>
              <a:rPr lang="en-US" sz="2800" dirty="0"/>
              <a:t>Suggest alternatives as needed</a:t>
            </a:r>
          </a:p>
          <a:p>
            <a:r>
              <a:rPr lang="en-US" sz="2800" dirty="0"/>
              <a:t>Highlight the whole person</a:t>
            </a:r>
          </a:p>
        </p:txBody>
      </p:sp>
      <p:sp>
        <p:nvSpPr>
          <p:cNvPr id="4" name="Content Placeholder 3">
            <a:extLst>
              <a:ext uri="{FF2B5EF4-FFF2-40B4-BE49-F238E27FC236}">
                <a16:creationId xmlns:a16="http://schemas.microsoft.com/office/drawing/2014/main" id="{08DDE878-D04A-4462-821C-C76FCA4FC277}"/>
              </a:ext>
            </a:extLst>
          </p:cNvPr>
          <p:cNvSpPr>
            <a:spLocks noGrp="1"/>
          </p:cNvSpPr>
          <p:nvPr>
            <p:ph type="body" sz="quarter" idx="14"/>
          </p:nvPr>
        </p:nvSpPr>
        <p:spPr/>
        <p:txBody>
          <a:bodyPr>
            <a:normAutofit/>
          </a:bodyPr>
          <a:lstStyle/>
          <a:p>
            <a:pPr marL="0" indent="0">
              <a:buNone/>
            </a:pPr>
            <a:r>
              <a:rPr lang="en-US" sz="3000" b="1" dirty="0">
                <a:solidFill>
                  <a:schemeClr val="accent4"/>
                </a:solidFill>
              </a:rPr>
              <a:t>Where we could improve:</a:t>
            </a:r>
          </a:p>
          <a:p>
            <a:r>
              <a:rPr lang="en-US" sz="2800" dirty="0"/>
              <a:t>Ensure staff feel appreciated for their whole person</a:t>
            </a:r>
          </a:p>
          <a:p>
            <a:r>
              <a:rPr lang="en-US" sz="2800" dirty="0"/>
              <a:t>Continue the dialogue about how staff want requests to be handled</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440873" y="261212"/>
            <a:ext cx="10515600" cy="1671497"/>
          </a:xfrm>
        </p:spPr>
        <p:txBody>
          <a:bodyPr/>
          <a:lstStyle/>
          <a:p>
            <a:r>
              <a:rPr lang="en-US" dirty="0"/>
              <a:t>Scenario 5 (continued)</a:t>
            </a:r>
          </a:p>
        </p:txBody>
      </p:sp>
      <p:pic>
        <p:nvPicPr>
          <p:cNvPr id="5" name="Picture 4">
            <a:extLst>
              <a:ext uri="{FF2B5EF4-FFF2-40B4-BE49-F238E27FC236}">
                <a16:creationId xmlns:a16="http://schemas.microsoft.com/office/drawing/2014/main" id="{32FBC18F-32BC-448A-AAE7-ABF22EE052E1}"/>
              </a:ext>
            </a:extLst>
          </p:cNvPr>
          <p:cNvPicPr>
            <a:picLocks noChangeAspect="1"/>
          </p:cNvPicPr>
          <p:nvPr/>
        </p:nvPicPr>
        <p:blipFill>
          <a:blip r:embed="rId2"/>
          <a:stretch>
            <a:fillRect/>
          </a:stretch>
        </p:blipFill>
        <p:spPr>
          <a:xfrm>
            <a:off x="369898" y="630575"/>
            <a:ext cx="932769" cy="932769"/>
          </a:xfrm>
          <a:prstGeom prst="rect">
            <a:avLst/>
          </a:prstGeom>
        </p:spPr>
      </p:pic>
    </p:spTree>
    <p:extLst>
      <p:ext uri="{BB962C8B-B14F-4D97-AF65-F5344CB8AC3E}">
        <p14:creationId xmlns:p14="http://schemas.microsoft.com/office/powerpoint/2010/main" val="1295890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a:xfrm>
            <a:off x="789709" y="2210425"/>
            <a:ext cx="10612582" cy="4386365"/>
          </a:xfrm>
        </p:spPr>
        <p:txBody>
          <a:bodyPr>
            <a:normAutofit/>
          </a:bodyPr>
          <a:lstStyle/>
          <a:p>
            <a:pPr marL="0" indent="0">
              <a:spcAft>
                <a:spcPts val="600"/>
              </a:spcAft>
              <a:buNone/>
            </a:pPr>
            <a:r>
              <a:rPr lang="en-US" sz="2800" b="1" dirty="0">
                <a:solidFill>
                  <a:schemeClr val="accent4"/>
                </a:solidFill>
              </a:rPr>
              <a:t>Lessons to share:</a:t>
            </a:r>
          </a:p>
          <a:p>
            <a:pPr lvl="0">
              <a:spcAft>
                <a:spcPts val="600"/>
              </a:spcAft>
            </a:pPr>
            <a:r>
              <a:rPr lang="en-US" sz="2800" dirty="0"/>
              <a:t>Make staff aware of what’s happening behind the scenes. </a:t>
            </a:r>
          </a:p>
          <a:p>
            <a:pPr lvl="0">
              <a:spcAft>
                <a:spcPts val="600"/>
              </a:spcAft>
            </a:pPr>
            <a:r>
              <a:rPr lang="en-US" sz="2800" dirty="0"/>
              <a:t>Be clear with clients around the decision-making process. </a:t>
            </a:r>
          </a:p>
          <a:p>
            <a:pPr lvl="0">
              <a:spcAft>
                <a:spcPts val="600"/>
              </a:spcAft>
            </a:pPr>
            <a:r>
              <a:rPr lang="en-US" sz="2800" dirty="0"/>
              <a:t>Understand the difference between outright tokenism and authentic engagement. </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662544" y="261210"/>
            <a:ext cx="10017223" cy="1671497"/>
          </a:xfrm>
        </p:spPr>
        <p:txBody>
          <a:bodyPr/>
          <a:lstStyle/>
          <a:p>
            <a:r>
              <a:rPr lang="en-US" dirty="0"/>
              <a:t>Scenario 5 (continued)</a:t>
            </a:r>
          </a:p>
        </p:txBody>
      </p:sp>
      <p:pic>
        <p:nvPicPr>
          <p:cNvPr id="5" name="Picture 4">
            <a:extLst>
              <a:ext uri="{FF2B5EF4-FFF2-40B4-BE49-F238E27FC236}">
                <a16:creationId xmlns:a16="http://schemas.microsoft.com/office/drawing/2014/main" id="{3CD27541-55F6-4ED4-8A87-C606D298BD12}"/>
              </a:ext>
            </a:extLst>
          </p:cNvPr>
          <p:cNvPicPr>
            <a:picLocks noChangeAspect="1"/>
          </p:cNvPicPr>
          <p:nvPr/>
        </p:nvPicPr>
        <p:blipFill>
          <a:blip r:embed="rId3"/>
          <a:stretch>
            <a:fillRect/>
          </a:stretch>
        </p:blipFill>
        <p:spPr>
          <a:xfrm>
            <a:off x="512233" y="609791"/>
            <a:ext cx="1011191" cy="1011191"/>
          </a:xfrm>
          <a:prstGeom prst="rect">
            <a:avLst/>
          </a:prstGeom>
        </p:spPr>
      </p:pic>
    </p:spTree>
    <p:extLst>
      <p:ext uri="{BB962C8B-B14F-4D97-AF65-F5344CB8AC3E}">
        <p14:creationId xmlns:p14="http://schemas.microsoft.com/office/powerpoint/2010/main" val="1922815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44DDE6D-20F5-4985-BE7A-AD1B25508D8A}"/>
              </a:ext>
            </a:extLst>
          </p:cNvPr>
          <p:cNvSpPr txBox="1"/>
          <p:nvPr/>
        </p:nvSpPr>
        <p:spPr>
          <a:xfrm>
            <a:off x="7379931" y="729129"/>
            <a:ext cx="4165057" cy="4093428"/>
          </a:xfrm>
          <a:prstGeom prst="rect">
            <a:avLst/>
          </a:prstGeom>
          <a:noFill/>
        </p:spPr>
        <p:txBody>
          <a:bodyPr wrap="square">
            <a:spAutoFit/>
          </a:bodyPr>
          <a:lstStyle/>
          <a:p>
            <a:pPr marL="0" marR="0" lvl="0" indent="0" algn="ctr" rtl="0">
              <a:spcBef>
                <a:spcPts val="0"/>
              </a:spcBef>
              <a:spcAft>
                <a:spcPts val="0"/>
              </a:spcAft>
              <a:buNone/>
            </a:pPr>
            <a:r>
              <a:rPr lang="en-US" sz="3600" b="1" dirty="0">
                <a:solidFill>
                  <a:schemeClr val="bg1"/>
                </a:solidFill>
                <a:latin typeface="Corbel"/>
                <a:sym typeface="Corbel"/>
              </a:rPr>
              <a:t>Contact Us</a:t>
            </a:r>
          </a:p>
          <a:p>
            <a:pPr marL="0" marR="0" lvl="0" indent="0" algn="ctr" rtl="0">
              <a:spcBef>
                <a:spcPts val="0"/>
              </a:spcBef>
              <a:spcAft>
                <a:spcPts val="0"/>
              </a:spcAft>
              <a:buNone/>
            </a:pPr>
            <a:r>
              <a:rPr lang="en-US" sz="3200" dirty="0">
                <a:solidFill>
                  <a:schemeClr val="bg1"/>
                </a:solidFill>
                <a:latin typeface="Corbel"/>
                <a:ea typeface="Corbel"/>
                <a:cs typeface="Corbel"/>
                <a:sym typeface="Corbel"/>
              </a:rPr>
              <a:t>tccgrp.com</a:t>
            </a:r>
          </a:p>
          <a:p>
            <a:pPr marL="0" marR="0" lvl="0" indent="0" algn="ctr" rtl="0">
              <a:spcBef>
                <a:spcPts val="0"/>
              </a:spcBef>
              <a:spcAft>
                <a:spcPts val="0"/>
              </a:spcAft>
              <a:buNone/>
            </a:pPr>
            <a:r>
              <a:rPr lang="en-US" sz="3200" dirty="0">
                <a:solidFill>
                  <a:schemeClr val="bg1"/>
                </a:solidFill>
                <a:latin typeface="Corbel"/>
                <a:ea typeface="Corbel"/>
                <a:cs typeface="Corbel"/>
                <a:sym typeface="Corbel"/>
              </a:rPr>
              <a:t>@TCCGroup</a:t>
            </a:r>
          </a:p>
          <a:p>
            <a:pPr marL="0" marR="0" lvl="0" indent="0" algn="ctr" rtl="0">
              <a:spcBef>
                <a:spcPts val="0"/>
              </a:spcBef>
              <a:spcAft>
                <a:spcPts val="0"/>
              </a:spcAft>
              <a:buNone/>
            </a:pPr>
            <a:endParaRPr lang="en-US" sz="3200" dirty="0">
              <a:solidFill>
                <a:schemeClr val="bg1"/>
              </a:solidFill>
              <a:latin typeface="Corbel"/>
              <a:ea typeface="Corbel"/>
              <a:cs typeface="Corbel"/>
              <a:sym typeface="Corbel"/>
            </a:endParaRPr>
          </a:p>
          <a:p>
            <a:pPr marL="0" marR="0" lvl="0" indent="0" algn="ctr" rtl="0">
              <a:spcBef>
                <a:spcPts val="0"/>
              </a:spcBef>
              <a:spcAft>
                <a:spcPts val="0"/>
              </a:spcAft>
              <a:buNone/>
            </a:pPr>
            <a:endParaRPr lang="en-US" sz="3200" dirty="0">
              <a:solidFill>
                <a:schemeClr val="bg1"/>
              </a:solidFill>
              <a:latin typeface="Corbel"/>
              <a:ea typeface="Corbel"/>
              <a:cs typeface="Corbel"/>
              <a:sym typeface="Corbel"/>
            </a:endParaRPr>
          </a:p>
          <a:p>
            <a:pPr marL="0" indent="0" algn="ctr">
              <a:buNone/>
            </a:pPr>
            <a:r>
              <a:rPr lang="en-US" sz="3200" b="1" dirty="0">
                <a:solidFill>
                  <a:schemeClr val="bg1"/>
                </a:solidFill>
              </a:rPr>
              <a:t>Deepti Sood</a:t>
            </a:r>
          </a:p>
          <a:p>
            <a:pPr marL="0" indent="0" algn="ctr">
              <a:buNone/>
            </a:pPr>
            <a:r>
              <a:rPr lang="en-US" sz="3200" dirty="0">
                <a:solidFill>
                  <a:schemeClr val="bg1"/>
                </a:solidFill>
              </a:rPr>
              <a:t>dsood@tccgrp.com</a:t>
            </a:r>
          </a:p>
          <a:p>
            <a:pPr marL="0" marR="0" lvl="0" indent="0" algn="ctr" rtl="0">
              <a:spcBef>
                <a:spcPts val="0"/>
              </a:spcBef>
              <a:spcAft>
                <a:spcPts val="0"/>
              </a:spcAft>
              <a:buNone/>
            </a:pPr>
            <a:endParaRPr lang="en-US" sz="3200" dirty="0">
              <a:solidFill>
                <a:schemeClr val="bg1"/>
              </a:solidFill>
              <a:latin typeface="Corbel"/>
              <a:ea typeface="Corbel"/>
              <a:cs typeface="Corbel"/>
              <a:sym typeface="Corbel"/>
            </a:endParaRPr>
          </a:p>
        </p:txBody>
      </p:sp>
    </p:spTree>
    <p:extLst>
      <p:ext uri="{BB962C8B-B14F-4D97-AF65-F5344CB8AC3E}">
        <p14:creationId xmlns:p14="http://schemas.microsoft.com/office/powerpoint/2010/main" val="2526640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38BAE91-5955-4839-B3B1-786FBF2449E4}"/>
              </a:ext>
            </a:extLst>
          </p:cNvPr>
          <p:cNvSpPr>
            <a:spLocks noGrp="1"/>
          </p:cNvSpPr>
          <p:nvPr>
            <p:ph type="ftr" sz="quarter" idx="11"/>
          </p:nvPr>
        </p:nvSpPr>
        <p:spPr/>
        <p:txBody>
          <a:bodyPr/>
          <a:lstStyle/>
          <a:p>
            <a:r>
              <a:rPr lang="en-US"/>
              <a:t>© TCC Group</a:t>
            </a:r>
          </a:p>
        </p:txBody>
      </p:sp>
      <p:sp>
        <p:nvSpPr>
          <p:cNvPr id="22" name="Text Placeholder 21">
            <a:extLst>
              <a:ext uri="{FF2B5EF4-FFF2-40B4-BE49-F238E27FC236}">
                <a16:creationId xmlns:a16="http://schemas.microsoft.com/office/drawing/2014/main" id="{D103FD3F-1466-48D3-92DF-0C93191CB58A}"/>
              </a:ext>
            </a:extLst>
          </p:cNvPr>
          <p:cNvSpPr txBox="1">
            <a:spLocks noGrp="1"/>
          </p:cNvSpPr>
          <p:nvPr>
            <p:ph type="body" sz="quarter" idx="20"/>
          </p:nvPr>
        </p:nvSpPr>
        <p:spPr>
          <a:xfrm>
            <a:off x="2405094" y="2582238"/>
            <a:ext cx="2143125" cy="707886"/>
          </a:xfrm>
          <a:prstGeom prst="rect">
            <a:avLst/>
          </a:prstGeom>
        </p:spPr>
        <p:txBody>
          <a:bodyPr wrap="square" rtlCol="0">
            <a:spAutoFit/>
          </a:bodyPr>
          <a:lstStyle/>
          <a:p>
            <a:pPr algn="ctr"/>
            <a:r>
              <a:rPr lang="en-US" sz="2000" dirty="0">
                <a:hlinkClick r:id="rId2" action="ppaction://hlinksldjump"/>
              </a:rPr>
              <a:t>1. Equity as a leading principle</a:t>
            </a:r>
            <a:endParaRPr lang="en-US" sz="2000" dirty="0"/>
          </a:p>
        </p:txBody>
      </p:sp>
      <p:sp>
        <p:nvSpPr>
          <p:cNvPr id="31" name="Text Placeholder 30">
            <a:extLst>
              <a:ext uri="{FF2B5EF4-FFF2-40B4-BE49-F238E27FC236}">
                <a16:creationId xmlns:a16="http://schemas.microsoft.com/office/drawing/2014/main" id="{572C3338-7B9E-4A88-A82B-FC6BCA0BE30A}"/>
              </a:ext>
            </a:extLst>
          </p:cNvPr>
          <p:cNvSpPr txBox="1">
            <a:spLocks noGrp="1"/>
          </p:cNvSpPr>
          <p:nvPr>
            <p:ph type="body" sz="quarter" idx="21"/>
          </p:nvPr>
        </p:nvSpPr>
        <p:spPr>
          <a:xfrm>
            <a:off x="6228617" y="2582238"/>
            <a:ext cx="2141537" cy="707886"/>
          </a:xfrm>
          <a:prstGeom prst="rect">
            <a:avLst/>
          </a:prstGeom>
        </p:spPr>
        <p:txBody>
          <a:bodyPr wrap="square" rtlCol="0">
            <a:spAutoFit/>
          </a:bodyPr>
          <a:lstStyle/>
          <a:p>
            <a:pPr algn="ctr"/>
            <a:r>
              <a:rPr lang="en-US" sz="2000" dirty="0">
                <a:hlinkClick r:id="rId3" action="ppaction://hlinksldjump"/>
              </a:rPr>
              <a:t>2. Equity as a capacity</a:t>
            </a:r>
            <a:endParaRPr lang="en-US" sz="2000" dirty="0"/>
          </a:p>
        </p:txBody>
      </p:sp>
      <p:sp>
        <p:nvSpPr>
          <p:cNvPr id="35" name="Text Placeholder 34">
            <a:extLst>
              <a:ext uri="{FF2B5EF4-FFF2-40B4-BE49-F238E27FC236}">
                <a16:creationId xmlns:a16="http://schemas.microsoft.com/office/drawing/2014/main" id="{FB450314-FD00-48FF-8D64-19423CE7638E}"/>
              </a:ext>
            </a:extLst>
          </p:cNvPr>
          <p:cNvSpPr txBox="1">
            <a:spLocks noGrp="1"/>
          </p:cNvSpPr>
          <p:nvPr>
            <p:ph type="body" sz="quarter" idx="22"/>
          </p:nvPr>
        </p:nvSpPr>
        <p:spPr>
          <a:xfrm>
            <a:off x="9514831" y="2582238"/>
            <a:ext cx="2142067" cy="707886"/>
          </a:xfrm>
          <a:prstGeom prst="rect">
            <a:avLst/>
          </a:prstGeom>
        </p:spPr>
        <p:txBody>
          <a:bodyPr wrap="square" rtlCol="0">
            <a:spAutoFit/>
          </a:bodyPr>
          <a:lstStyle/>
          <a:p>
            <a:pPr algn="ctr"/>
            <a:r>
              <a:rPr lang="en-US" sz="2000" dirty="0">
                <a:hlinkClick r:id="rId4" action="ppaction://hlinksldjump"/>
              </a:rPr>
              <a:t>3. Equity as an afterthought</a:t>
            </a:r>
            <a:endParaRPr lang="en-US" sz="2000" dirty="0"/>
          </a:p>
        </p:txBody>
      </p:sp>
      <p:sp>
        <p:nvSpPr>
          <p:cNvPr id="39" name="Text Placeholder 38">
            <a:extLst>
              <a:ext uri="{FF2B5EF4-FFF2-40B4-BE49-F238E27FC236}">
                <a16:creationId xmlns:a16="http://schemas.microsoft.com/office/drawing/2014/main" id="{E87AF883-6753-4258-8EF6-53AE9CE7068C}"/>
              </a:ext>
            </a:extLst>
          </p:cNvPr>
          <p:cNvSpPr txBox="1">
            <a:spLocks noGrp="1"/>
          </p:cNvSpPr>
          <p:nvPr>
            <p:ph type="body" sz="quarter" idx="23"/>
          </p:nvPr>
        </p:nvSpPr>
        <p:spPr>
          <a:xfrm>
            <a:off x="2405093" y="4280868"/>
            <a:ext cx="2143125" cy="707886"/>
          </a:xfrm>
          <a:prstGeom prst="rect">
            <a:avLst/>
          </a:prstGeom>
        </p:spPr>
        <p:txBody>
          <a:bodyPr wrap="square" rtlCol="0">
            <a:spAutoFit/>
          </a:bodyPr>
          <a:lstStyle/>
          <a:p>
            <a:pPr algn="ctr"/>
            <a:r>
              <a:rPr lang="en-US" sz="2000" dirty="0">
                <a:hlinkClick r:id="rId5" action="ppaction://hlinksldjump"/>
              </a:rPr>
              <a:t>4. Equity as a point of tension</a:t>
            </a:r>
            <a:endParaRPr lang="en-US" sz="2000" dirty="0"/>
          </a:p>
        </p:txBody>
      </p:sp>
      <p:sp>
        <p:nvSpPr>
          <p:cNvPr id="43" name="Text Placeholder 42">
            <a:extLst>
              <a:ext uri="{FF2B5EF4-FFF2-40B4-BE49-F238E27FC236}">
                <a16:creationId xmlns:a16="http://schemas.microsoft.com/office/drawing/2014/main" id="{E9E88138-8EE9-41E4-93DD-67CCFED9970D}"/>
              </a:ext>
            </a:extLst>
          </p:cNvPr>
          <p:cNvSpPr txBox="1">
            <a:spLocks noGrp="1"/>
          </p:cNvSpPr>
          <p:nvPr>
            <p:ph type="body" sz="quarter" idx="24"/>
          </p:nvPr>
        </p:nvSpPr>
        <p:spPr>
          <a:xfrm>
            <a:off x="6227001" y="4262427"/>
            <a:ext cx="2141537" cy="707886"/>
          </a:xfrm>
          <a:prstGeom prst="rect">
            <a:avLst/>
          </a:prstGeom>
        </p:spPr>
        <p:txBody>
          <a:bodyPr wrap="square" rtlCol="0">
            <a:spAutoFit/>
          </a:bodyPr>
          <a:lstStyle/>
          <a:p>
            <a:pPr algn="ctr"/>
            <a:r>
              <a:rPr lang="en-US" sz="2000" dirty="0">
                <a:hlinkClick r:id="rId6" action="ppaction://hlinksldjump"/>
              </a:rPr>
              <a:t>5. Equity as tokenism</a:t>
            </a:r>
            <a:endParaRPr lang="en-US" sz="2000" dirty="0"/>
          </a:p>
        </p:txBody>
      </p:sp>
      <p:sp>
        <p:nvSpPr>
          <p:cNvPr id="15" name="Slide Number Placeholder 14">
            <a:extLst>
              <a:ext uri="{FF2B5EF4-FFF2-40B4-BE49-F238E27FC236}">
                <a16:creationId xmlns:a16="http://schemas.microsoft.com/office/drawing/2014/main" id="{0B56E6E5-8EAE-4350-9309-E71A000C4BB5}"/>
              </a:ext>
            </a:extLst>
          </p:cNvPr>
          <p:cNvSpPr>
            <a:spLocks noGrp="1"/>
          </p:cNvSpPr>
          <p:nvPr>
            <p:ph type="sldNum" sz="quarter" idx="12"/>
          </p:nvPr>
        </p:nvSpPr>
        <p:spPr/>
        <p:txBody>
          <a:bodyPr/>
          <a:lstStyle/>
          <a:p>
            <a:fld id="{46C740CD-5459-1644-AA67-DA0B2C556A00}" type="slidenum">
              <a:rPr lang="en-US" smtClean="0"/>
              <a:pPr/>
              <a:t>3</a:t>
            </a:fld>
            <a:endParaRPr lang="en-US"/>
          </a:p>
        </p:txBody>
      </p:sp>
      <p:grpSp>
        <p:nvGrpSpPr>
          <p:cNvPr id="36" name="Group 35">
            <a:extLst>
              <a:ext uri="{FF2B5EF4-FFF2-40B4-BE49-F238E27FC236}">
                <a16:creationId xmlns:a16="http://schemas.microsoft.com/office/drawing/2014/main" id="{04649352-EE52-49AF-A8E5-DA25B1D408F1}"/>
              </a:ext>
            </a:extLst>
          </p:cNvPr>
          <p:cNvGrpSpPr/>
          <p:nvPr/>
        </p:nvGrpSpPr>
        <p:grpSpPr>
          <a:xfrm>
            <a:off x="1542975" y="4145171"/>
            <a:ext cx="914400" cy="914400"/>
            <a:chOff x="6256972" y="2918458"/>
            <a:chExt cx="914400" cy="914400"/>
          </a:xfrm>
        </p:grpSpPr>
        <p:sp>
          <p:nvSpPr>
            <p:cNvPr id="37" name="Oval 36">
              <a:extLst>
                <a:ext uri="{FF2B5EF4-FFF2-40B4-BE49-F238E27FC236}">
                  <a16:creationId xmlns:a16="http://schemas.microsoft.com/office/drawing/2014/main" id="{1C3E97C9-EE57-4970-968F-39D29CF1C1E5}"/>
                </a:ext>
              </a:extLst>
            </p:cNvPr>
            <p:cNvSpPr/>
            <p:nvPr/>
          </p:nvSpPr>
          <p:spPr>
            <a:xfrm>
              <a:off x="6256972" y="2918458"/>
              <a:ext cx="914400"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id="{44DE37B3-33B9-4759-A51F-E35C1E84B06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18885" y="2980370"/>
              <a:ext cx="790575" cy="790575"/>
            </a:xfrm>
            <a:prstGeom prst="rect">
              <a:avLst/>
            </a:prstGeom>
          </p:spPr>
        </p:pic>
      </p:grpSp>
      <p:grpSp>
        <p:nvGrpSpPr>
          <p:cNvPr id="47" name="Group 46">
            <a:extLst>
              <a:ext uri="{FF2B5EF4-FFF2-40B4-BE49-F238E27FC236}">
                <a16:creationId xmlns:a16="http://schemas.microsoft.com/office/drawing/2014/main" id="{5BE06543-0890-476E-9C4A-3ADF11B81BF6}"/>
              </a:ext>
            </a:extLst>
          </p:cNvPr>
          <p:cNvGrpSpPr/>
          <p:nvPr/>
        </p:nvGrpSpPr>
        <p:grpSpPr>
          <a:xfrm>
            <a:off x="5664230" y="4088498"/>
            <a:ext cx="914400" cy="914400"/>
            <a:chOff x="6279832" y="3998018"/>
            <a:chExt cx="914400" cy="914400"/>
          </a:xfrm>
        </p:grpSpPr>
        <p:sp>
          <p:nvSpPr>
            <p:cNvPr id="48" name="Oval 47">
              <a:extLst>
                <a:ext uri="{FF2B5EF4-FFF2-40B4-BE49-F238E27FC236}">
                  <a16:creationId xmlns:a16="http://schemas.microsoft.com/office/drawing/2014/main" id="{5F89D491-D556-4A85-9A07-5BA482250C7F}"/>
                </a:ext>
              </a:extLst>
            </p:cNvPr>
            <p:cNvSpPr/>
            <p:nvPr/>
          </p:nvSpPr>
          <p:spPr>
            <a:xfrm>
              <a:off x="6279832" y="3998018"/>
              <a:ext cx="914400"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49" name="Picture 48">
              <a:extLst>
                <a:ext uri="{FF2B5EF4-FFF2-40B4-BE49-F238E27FC236}">
                  <a16:creationId xmlns:a16="http://schemas.microsoft.com/office/drawing/2014/main" id="{5C0DFC95-3264-476D-AD50-196A6CA44BD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34125" y="4054691"/>
              <a:ext cx="801053" cy="801053"/>
            </a:xfrm>
            <a:prstGeom prst="rect">
              <a:avLst/>
            </a:prstGeom>
          </p:spPr>
        </p:pic>
      </p:grpSp>
      <p:grpSp>
        <p:nvGrpSpPr>
          <p:cNvPr id="51" name="Group 50">
            <a:extLst>
              <a:ext uri="{FF2B5EF4-FFF2-40B4-BE49-F238E27FC236}">
                <a16:creationId xmlns:a16="http://schemas.microsoft.com/office/drawing/2014/main" id="{039D7514-F115-43D9-97FC-AEFEEB13E487}"/>
              </a:ext>
            </a:extLst>
          </p:cNvPr>
          <p:cNvGrpSpPr/>
          <p:nvPr/>
        </p:nvGrpSpPr>
        <p:grpSpPr>
          <a:xfrm>
            <a:off x="8770890" y="2571450"/>
            <a:ext cx="914400" cy="914400"/>
            <a:chOff x="6218872" y="1973579"/>
            <a:chExt cx="914400" cy="914400"/>
          </a:xfrm>
        </p:grpSpPr>
        <p:sp>
          <p:nvSpPr>
            <p:cNvPr id="52" name="Oval 51">
              <a:extLst>
                <a:ext uri="{FF2B5EF4-FFF2-40B4-BE49-F238E27FC236}">
                  <a16:creationId xmlns:a16="http://schemas.microsoft.com/office/drawing/2014/main" id="{E7A91451-5FA6-479B-9ABF-76DCB9E845CD}"/>
                </a:ext>
              </a:extLst>
            </p:cNvPr>
            <p:cNvSpPr/>
            <p:nvPr/>
          </p:nvSpPr>
          <p:spPr>
            <a:xfrm>
              <a:off x="6218872" y="1973579"/>
              <a:ext cx="914400"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1173DAF0-4A4F-4D92-8303-D64D80C63AF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42697" y="2097404"/>
              <a:ext cx="666750" cy="666750"/>
            </a:xfrm>
            <a:prstGeom prst="rect">
              <a:avLst/>
            </a:prstGeom>
          </p:spPr>
        </p:pic>
      </p:grpSp>
      <p:grpSp>
        <p:nvGrpSpPr>
          <p:cNvPr id="54" name="Group 53">
            <a:extLst>
              <a:ext uri="{FF2B5EF4-FFF2-40B4-BE49-F238E27FC236}">
                <a16:creationId xmlns:a16="http://schemas.microsoft.com/office/drawing/2014/main" id="{08194397-5774-496D-B2FF-9CDE61E0A5F7}"/>
              </a:ext>
            </a:extLst>
          </p:cNvPr>
          <p:cNvGrpSpPr/>
          <p:nvPr/>
        </p:nvGrpSpPr>
        <p:grpSpPr>
          <a:xfrm>
            <a:off x="5571049" y="2597467"/>
            <a:ext cx="914400" cy="914400"/>
            <a:chOff x="6172200" y="1047750"/>
            <a:chExt cx="914400" cy="914400"/>
          </a:xfrm>
        </p:grpSpPr>
        <p:sp>
          <p:nvSpPr>
            <p:cNvPr id="55" name="Oval 54">
              <a:extLst>
                <a:ext uri="{FF2B5EF4-FFF2-40B4-BE49-F238E27FC236}">
                  <a16:creationId xmlns:a16="http://schemas.microsoft.com/office/drawing/2014/main" id="{49C892E8-639E-4D20-AF6C-4B3DF83D3478}"/>
                </a:ext>
              </a:extLst>
            </p:cNvPr>
            <p:cNvSpPr/>
            <p:nvPr/>
          </p:nvSpPr>
          <p:spPr>
            <a:xfrm>
              <a:off x="6172200" y="1047750"/>
              <a:ext cx="914400"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0C91FCA2-0A94-485B-8B85-EB0B99E8A06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34125" y="1197671"/>
              <a:ext cx="590550" cy="590550"/>
            </a:xfrm>
            <a:prstGeom prst="rect">
              <a:avLst/>
            </a:prstGeom>
          </p:spPr>
        </p:pic>
      </p:grpSp>
      <p:grpSp>
        <p:nvGrpSpPr>
          <p:cNvPr id="57" name="Group 56">
            <a:extLst>
              <a:ext uri="{FF2B5EF4-FFF2-40B4-BE49-F238E27FC236}">
                <a16:creationId xmlns:a16="http://schemas.microsoft.com/office/drawing/2014/main" id="{38DC684C-7DB6-43FA-BD48-BA87FD42707B}"/>
              </a:ext>
            </a:extLst>
          </p:cNvPr>
          <p:cNvGrpSpPr/>
          <p:nvPr/>
        </p:nvGrpSpPr>
        <p:grpSpPr>
          <a:xfrm>
            <a:off x="1523379" y="2547787"/>
            <a:ext cx="914400" cy="914400"/>
            <a:chOff x="6110287" y="118111"/>
            <a:chExt cx="914400" cy="914400"/>
          </a:xfrm>
        </p:grpSpPr>
        <p:sp>
          <p:nvSpPr>
            <p:cNvPr id="58" name="Oval 57">
              <a:extLst>
                <a:ext uri="{FF2B5EF4-FFF2-40B4-BE49-F238E27FC236}">
                  <a16:creationId xmlns:a16="http://schemas.microsoft.com/office/drawing/2014/main" id="{D27FA45E-B46B-4568-B383-E846CEBB4CB4}"/>
                </a:ext>
              </a:extLst>
            </p:cNvPr>
            <p:cNvSpPr/>
            <p:nvPr/>
          </p:nvSpPr>
          <p:spPr>
            <a:xfrm>
              <a:off x="6110287" y="118111"/>
              <a:ext cx="914400"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B3B8F57D-27A1-4D0D-AB8F-4C6C0D2E34FA}"/>
                </a:ext>
              </a:extLst>
            </p:cNvPr>
            <p:cNvGrpSpPr/>
            <p:nvPr/>
          </p:nvGrpSpPr>
          <p:grpSpPr>
            <a:xfrm>
              <a:off x="6172200" y="331208"/>
              <a:ext cx="647504" cy="535531"/>
              <a:chOff x="-2209800" y="2595344"/>
              <a:chExt cx="1421407" cy="1175603"/>
            </a:xfrm>
          </p:grpSpPr>
          <p:pic>
            <p:nvPicPr>
              <p:cNvPr id="60" name="Picture 59">
                <a:extLst>
                  <a:ext uri="{FF2B5EF4-FFF2-40B4-BE49-F238E27FC236}">
                    <a16:creationId xmlns:a16="http://schemas.microsoft.com/office/drawing/2014/main" id="{396AAF94-DE8C-463B-A0AC-B36FA87B900D}"/>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t="40753"/>
              <a:stretch/>
            </p:blipFill>
            <p:spPr>
              <a:xfrm rot="16200000">
                <a:off x="-1724451" y="2834889"/>
                <a:ext cx="1175603" cy="696513"/>
              </a:xfrm>
              <a:prstGeom prst="rect">
                <a:avLst/>
              </a:prstGeom>
            </p:spPr>
          </p:pic>
          <p:pic>
            <p:nvPicPr>
              <p:cNvPr id="61" name="Picture 60">
                <a:extLst>
                  <a:ext uri="{FF2B5EF4-FFF2-40B4-BE49-F238E27FC236}">
                    <a16:creationId xmlns:a16="http://schemas.microsoft.com/office/drawing/2014/main" id="{ED0922E1-51D0-4258-B7BB-5ACB0864225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209800" y="2602396"/>
                <a:ext cx="1097674" cy="1097673"/>
              </a:xfrm>
              <a:prstGeom prst="rect">
                <a:avLst/>
              </a:prstGeom>
            </p:spPr>
          </p:pic>
        </p:grpSp>
      </p:grpSp>
      <p:sp>
        <p:nvSpPr>
          <p:cNvPr id="27" name="Title 2">
            <a:extLst>
              <a:ext uri="{FF2B5EF4-FFF2-40B4-BE49-F238E27FC236}">
                <a16:creationId xmlns:a16="http://schemas.microsoft.com/office/drawing/2014/main" id="{178CAB6D-8472-42B1-939A-96D59B9AD7B9}"/>
              </a:ext>
            </a:extLst>
          </p:cNvPr>
          <p:cNvSpPr txBox="1">
            <a:spLocks/>
          </p:cNvSpPr>
          <p:nvPr/>
        </p:nvSpPr>
        <p:spPr>
          <a:xfrm>
            <a:off x="340157" y="618960"/>
            <a:ext cx="7696293" cy="535531"/>
          </a:xfrm>
          <a:prstGeom prst="rect">
            <a:avLst/>
          </a:prstGeom>
        </p:spPr>
        <p:txBody>
          <a:bodyPr/>
          <a:lstStyle>
            <a:lvl1pPr algn="l" defTabSz="914377" rtl="0" eaLnBrk="1" latinLnBrk="0" hangingPunct="1">
              <a:lnSpc>
                <a:spcPct val="90000"/>
              </a:lnSpc>
              <a:spcBef>
                <a:spcPct val="0"/>
              </a:spcBef>
              <a:buNone/>
              <a:defRPr sz="4267" b="0" i="0" kern="1200">
                <a:solidFill>
                  <a:schemeClr val="bg2"/>
                </a:solidFill>
                <a:latin typeface="Corbel" panose="020B0503020204020204" pitchFamily="34" charset="0"/>
                <a:ea typeface="Segoe UI Historic" panose="020B0502040204020203" pitchFamily="34" charset="0"/>
                <a:cs typeface="Segoe UI Historic" panose="020B0502040204020203" pitchFamily="34" charset="0"/>
              </a:defRPr>
            </a:lvl1pPr>
          </a:lstStyle>
          <a:p>
            <a:r>
              <a:rPr lang="en-US">
                <a:solidFill>
                  <a:schemeClr val="bg1"/>
                </a:solidFill>
              </a:rPr>
              <a:t>Five Scenarios</a:t>
            </a:r>
            <a:endParaRPr lang="en-US" dirty="0">
              <a:solidFill>
                <a:schemeClr val="bg1"/>
              </a:solidFill>
            </a:endParaRPr>
          </a:p>
        </p:txBody>
      </p:sp>
    </p:spTree>
    <p:extLst>
      <p:ext uri="{BB962C8B-B14F-4D97-AF65-F5344CB8AC3E}">
        <p14:creationId xmlns:p14="http://schemas.microsoft.com/office/powerpoint/2010/main" val="20093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1184293-8DBA-469D-BF81-10997FD1717E}"/>
              </a:ext>
            </a:extLst>
          </p:cNvPr>
          <p:cNvSpPr txBox="1">
            <a:spLocks/>
          </p:cNvSpPr>
          <p:nvPr/>
        </p:nvSpPr>
        <p:spPr>
          <a:xfrm>
            <a:off x="-1117600" y="2470596"/>
            <a:ext cx="13036262" cy="1255728"/>
          </a:xfrm>
          <a:prstGeom prst="rect">
            <a:avLst/>
          </a:prstGeom>
        </p:spPr>
        <p:txBody>
          <a:bodyPr vert="horz" lIns="91440" tIns="45720" rIns="91440" bIns="45720" rtlCol="0" anchor="ctr">
            <a:noAutofit/>
          </a:bodyPr>
          <a:lstStyle>
            <a:lvl1pPr algn="r" defTabSz="914377" rtl="0" eaLnBrk="1" latinLnBrk="0" hangingPunct="1">
              <a:lnSpc>
                <a:spcPct val="90000"/>
              </a:lnSpc>
              <a:spcBef>
                <a:spcPct val="0"/>
              </a:spcBef>
              <a:buNone/>
              <a:defRPr sz="5333" b="0" i="0" kern="1200">
                <a:solidFill>
                  <a:schemeClr val="bg1"/>
                </a:solidFill>
                <a:latin typeface="+mj-lt"/>
                <a:ea typeface="Segoe UI Historic" panose="020B0502040204020203" pitchFamily="34" charset="0"/>
                <a:cs typeface="Segoe UI Historic" panose="020B0502040204020203" pitchFamily="34" charset="0"/>
              </a:defRPr>
            </a:lvl1pPr>
          </a:lstStyle>
          <a:p>
            <a:r>
              <a:rPr lang="en-US" sz="4800" dirty="0"/>
              <a:t>Scenario 1: Equity as a Leading Principle</a:t>
            </a:r>
          </a:p>
          <a:p>
            <a:br>
              <a:rPr lang="en-US" sz="2800" dirty="0"/>
            </a:br>
            <a:r>
              <a:rPr lang="en-US" sz="3200" dirty="0"/>
              <a:t>How does an evaluator explicitly embed equity </a:t>
            </a:r>
          </a:p>
          <a:p>
            <a:r>
              <a:rPr lang="en-US" sz="3200" dirty="0"/>
              <a:t>into their lens of evaluation? </a:t>
            </a:r>
          </a:p>
        </p:txBody>
      </p:sp>
    </p:spTree>
    <p:extLst>
      <p:ext uri="{BB962C8B-B14F-4D97-AF65-F5344CB8AC3E}">
        <p14:creationId xmlns:p14="http://schemas.microsoft.com/office/powerpoint/2010/main" val="421670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C048D0E-6DDF-4263-9E7D-C5C5C44AD0FA}"/>
              </a:ext>
            </a:extLst>
          </p:cNvPr>
          <p:cNvSpPr>
            <a:spLocks noGrp="1"/>
          </p:cNvSpPr>
          <p:nvPr>
            <p:ph type="subTitle" idx="1"/>
          </p:nvPr>
        </p:nvSpPr>
        <p:spPr>
          <a:xfrm>
            <a:off x="838199" y="2430072"/>
            <a:ext cx="4932323" cy="3362777"/>
          </a:xfrm>
        </p:spPr>
        <p:txBody>
          <a:bodyPr>
            <a:normAutofit/>
          </a:bodyPr>
          <a:lstStyle/>
          <a:p>
            <a:pPr marL="0" indent="0">
              <a:buNone/>
            </a:pPr>
            <a:r>
              <a:rPr lang="en-US" sz="2800" b="1" dirty="0">
                <a:solidFill>
                  <a:schemeClr val="accent4"/>
                </a:solidFill>
              </a:rPr>
              <a:t>The situation:</a:t>
            </a:r>
          </a:p>
          <a:p>
            <a:r>
              <a:rPr lang="en-US" sz="2800" dirty="0"/>
              <a:t>Working with a foundation with an explicit focus on equity</a:t>
            </a:r>
          </a:p>
        </p:txBody>
      </p:sp>
      <p:sp>
        <p:nvSpPr>
          <p:cNvPr id="5" name="Content Placeholder 4">
            <a:extLst>
              <a:ext uri="{FF2B5EF4-FFF2-40B4-BE49-F238E27FC236}">
                <a16:creationId xmlns:a16="http://schemas.microsoft.com/office/drawing/2014/main" id="{D3349B09-45AE-41E9-B77B-5AE812831C29}"/>
              </a:ext>
            </a:extLst>
          </p:cNvPr>
          <p:cNvSpPr>
            <a:spLocks noGrp="1"/>
          </p:cNvSpPr>
          <p:nvPr>
            <p:ph type="body" sz="quarter" idx="14"/>
          </p:nvPr>
        </p:nvSpPr>
        <p:spPr>
          <a:xfrm>
            <a:off x="6421480" y="2430072"/>
            <a:ext cx="4931833" cy="3363384"/>
          </a:xfrm>
        </p:spPr>
        <p:txBody>
          <a:bodyPr>
            <a:normAutofit/>
          </a:bodyPr>
          <a:lstStyle/>
          <a:p>
            <a:pPr marL="0" indent="0">
              <a:buNone/>
            </a:pPr>
            <a:r>
              <a:rPr lang="en-US" sz="2800" b="1" dirty="0">
                <a:solidFill>
                  <a:schemeClr val="accent4"/>
                </a:solidFill>
              </a:rPr>
              <a:t>The evaluator’s role:</a:t>
            </a:r>
          </a:p>
          <a:p>
            <a:r>
              <a:rPr lang="en-US" sz="2800" dirty="0"/>
              <a:t>A retrospective evaluation</a:t>
            </a:r>
          </a:p>
          <a:p>
            <a:pPr marL="0" indent="0">
              <a:buNone/>
            </a:pPr>
            <a:endParaRPr lang="en-US" sz="2800" dirty="0"/>
          </a:p>
          <a:p>
            <a:r>
              <a:rPr lang="en-US" sz="2800" dirty="0"/>
              <a:t>Assessing to what extent equity was centered in the work</a:t>
            </a:r>
          </a:p>
        </p:txBody>
      </p:sp>
      <p:sp>
        <p:nvSpPr>
          <p:cNvPr id="3" name="Title 2">
            <a:extLst>
              <a:ext uri="{FF2B5EF4-FFF2-40B4-BE49-F238E27FC236}">
                <a16:creationId xmlns:a16="http://schemas.microsoft.com/office/drawing/2014/main" id="{8442D537-CF37-4D81-B4EF-43189759DB71}"/>
              </a:ext>
            </a:extLst>
          </p:cNvPr>
          <p:cNvSpPr>
            <a:spLocks noGrp="1"/>
          </p:cNvSpPr>
          <p:nvPr>
            <p:ph type="title"/>
          </p:nvPr>
        </p:nvSpPr>
        <p:spPr>
          <a:xfrm>
            <a:off x="1316183" y="124320"/>
            <a:ext cx="10515600" cy="1671497"/>
          </a:xfrm>
        </p:spPr>
        <p:txBody>
          <a:bodyPr/>
          <a:lstStyle/>
          <a:p>
            <a:r>
              <a:rPr lang="en-US" dirty="0"/>
              <a:t>Scenario 1: Equity as a Leading Principle</a:t>
            </a:r>
          </a:p>
        </p:txBody>
      </p:sp>
      <p:pic>
        <p:nvPicPr>
          <p:cNvPr id="2" name="Picture 1">
            <a:extLst>
              <a:ext uri="{FF2B5EF4-FFF2-40B4-BE49-F238E27FC236}">
                <a16:creationId xmlns:a16="http://schemas.microsoft.com/office/drawing/2014/main" id="{9DF7B7B7-F34A-4AF8-9610-31F9D52CDCA7}"/>
              </a:ext>
            </a:extLst>
          </p:cNvPr>
          <p:cNvPicPr>
            <a:picLocks noChangeAspect="1"/>
          </p:cNvPicPr>
          <p:nvPr/>
        </p:nvPicPr>
        <p:blipFill>
          <a:blip r:embed="rId2"/>
          <a:stretch>
            <a:fillRect/>
          </a:stretch>
        </p:blipFill>
        <p:spPr>
          <a:xfrm>
            <a:off x="360217" y="493683"/>
            <a:ext cx="932769" cy="932769"/>
          </a:xfrm>
          <a:prstGeom prst="rect">
            <a:avLst/>
          </a:prstGeom>
        </p:spPr>
      </p:pic>
    </p:spTree>
    <p:extLst>
      <p:ext uri="{BB962C8B-B14F-4D97-AF65-F5344CB8AC3E}">
        <p14:creationId xmlns:p14="http://schemas.microsoft.com/office/powerpoint/2010/main" val="224264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a:xfrm>
            <a:off x="838199" y="2459946"/>
            <a:ext cx="4932323" cy="3362777"/>
          </a:xfrm>
        </p:spPr>
        <p:txBody>
          <a:bodyPr>
            <a:normAutofit/>
          </a:bodyPr>
          <a:lstStyle/>
          <a:p>
            <a:pPr marL="0" indent="0">
              <a:buNone/>
            </a:pPr>
            <a:r>
              <a:rPr lang="en-US" sz="2800" b="1" dirty="0">
                <a:solidFill>
                  <a:schemeClr val="accent4"/>
                </a:solidFill>
              </a:rPr>
              <a:t>Where we did well:</a:t>
            </a:r>
          </a:p>
          <a:p>
            <a:r>
              <a:rPr lang="en-US" sz="2800" dirty="0"/>
              <a:t>Using a mixed-methods approach</a:t>
            </a:r>
          </a:p>
          <a:p>
            <a:r>
              <a:rPr lang="en-US" sz="2800" dirty="0"/>
              <a:t>Embedding participant ownership</a:t>
            </a:r>
          </a:p>
          <a:p>
            <a:r>
              <a:rPr lang="en-US" sz="2800" dirty="0"/>
              <a:t>Explicit dive into equity</a:t>
            </a:r>
          </a:p>
        </p:txBody>
      </p:sp>
      <p:sp>
        <p:nvSpPr>
          <p:cNvPr id="4" name="Content Placeholder 3">
            <a:extLst>
              <a:ext uri="{FF2B5EF4-FFF2-40B4-BE49-F238E27FC236}">
                <a16:creationId xmlns:a16="http://schemas.microsoft.com/office/drawing/2014/main" id="{08DDE878-D04A-4462-821C-C76FCA4FC277}"/>
              </a:ext>
            </a:extLst>
          </p:cNvPr>
          <p:cNvSpPr>
            <a:spLocks noGrp="1"/>
          </p:cNvSpPr>
          <p:nvPr>
            <p:ph type="body" sz="quarter" idx="14"/>
          </p:nvPr>
        </p:nvSpPr>
        <p:spPr>
          <a:xfrm>
            <a:off x="6421968" y="2459339"/>
            <a:ext cx="4931833" cy="3363384"/>
          </a:xfrm>
        </p:spPr>
        <p:txBody>
          <a:bodyPr>
            <a:normAutofit/>
          </a:bodyPr>
          <a:lstStyle/>
          <a:p>
            <a:pPr marL="0" indent="0">
              <a:buNone/>
            </a:pPr>
            <a:r>
              <a:rPr lang="en-US" sz="2800" b="1" dirty="0">
                <a:solidFill>
                  <a:schemeClr val="accent4"/>
                </a:solidFill>
              </a:rPr>
              <a:t>Where we could improve:</a:t>
            </a:r>
          </a:p>
          <a:p>
            <a:r>
              <a:rPr lang="en-US" sz="2800" dirty="0"/>
              <a:t>Even more participant ownership </a:t>
            </a:r>
          </a:p>
          <a:p>
            <a:r>
              <a:rPr lang="en-US" sz="2800" dirty="0"/>
              <a:t>Deeper relationship building before data collection</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164168" y="261212"/>
            <a:ext cx="10515600" cy="1671497"/>
          </a:xfrm>
        </p:spPr>
        <p:txBody>
          <a:bodyPr/>
          <a:lstStyle/>
          <a:p>
            <a:r>
              <a:rPr lang="en-US" dirty="0"/>
              <a:t>Scenario 1 (continued)</a:t>
            </a:r>
          </a:p>
        </p:txBody>
      </p:sp>
      <p:pic>
        <p:nvPicPr>
          <p:cNvPr id="5" name="Picture 4">
            <a:extLst>
              <a:ext uri="{FF2B5EF4-FFF2-40B4-BE49-F238E27FC236}">
                <a16:creationId xmlns:a16="http://schemas.microsoft.com/office/drawing/2014/main" id="{D3677756-A1C8-4BE9-898E-D40D9B9CF615}"/>
              </a:ext>
            </a:extLst>
          </p:cNvPr>
          <p:cNvPicPr>
            <a:picLocks noChangeAspect="1"/>
          </p:cNvPicPr>
          <p:nvPr/>
        </p:nvPicPr>
        <p:blipFill>
          <a:blip r:embed="rId2"/>
          <a:stretch>
            <a:fillRect/>
          </a:stretch>
        </p:blipFill>
        <p:spPr>
          <a:xfrm>
            <a:off x="231399" y="630575"/>
            <a:ext cx="932769" cy="932769"/>
          </a:xfrm>
          <a:prstGeom prst="rect">
            <a:avLst/>
          </a:prstGeom>
        </p:spPr>
      </p:pic>
    </p:spTree>
    <p:extLst>
      <p:ext uri="{BB962C8B-B14F-4D97-AF65-F5344CB8AC3E}">
        <p14:creationId xmlns:p14="http://schemas.microsoft.com/office/powerpoint/2010/main" val="58184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112177-49A3-46E8-B2A5-B26247E37E1A}"/>
              </a:ext>
            </a:extLst>
          </p:cNvPr>
          <p:cNvSpPr>
            <a:spLocks noGrp="1"/>
          </p:cNvSpPr>
          <p:nvPr>
            <p:ph type="subTitle" idx="1"/>
          </p:nvPr>
        </p:nvSpPr>
        <p:spPr>
          <a:xfrm>
            <a:off x="836283" y="2617108"/>
            <a:ext cx="10515600" cy="3362777"/>
          </a:xfrm>
        </p:spPr>
        <p:txBody>
          <a:bodyPr>
            <a:normAutofit/>
          </a:bodyPr>
          <a:lstStyle/>
          <a:p>
            <a:pPr marL="0" indent="0">
              <a:buNone/>
            </a:pPr>
            <a:r>
              <a:rPr lang="en-US" sz="2800" b="1" dirty="0">
                <a:solidFill>
                  <a:schemeClr val="accent4"/>
                </a:solidFill>
              </a:rPr>
              <a:t>Lessons to share:</a:t>
            </a:r>
          </a:p>
          <a:p>
            <a:pPr lvl="0"/>
            <a:r>
              <a:rPr lang="en-US" sz="2800" dirty="0"/>
              <a:t>Funders who lead with equity may have a difficult time hearing feedback on how their intentions may be missing the mark. </a:t>
            </a:r>
          </a:p>
          <a:p>
            <a:pPr lvl="0"/>
            <a:endParaRPr lang="en-US" sz="2800" dirty="0"/>
          </a:p>
          <a:p>
            <a:pPr lvl="0"/>
            <a:r>
              <a:rPr lang="en-US" sz="2800" dirty="0"/>
              <a:t>A more participatory evaluation may be of interest to equity-based funders but not necessarily in line with their evaluation budgets. </a:t>
            </a:r>
          </a:p>
        </p:txBody>
      </p:sp>
      <p:sp>
        <p:nvSpPr>
          <p:cNvPr id="3" name="Title 2">
            <a:extLst>
              <a:ext uri="{FF2B5EF4-FFF2-40B4-BE49-F238E27FC236}">
                <a16:creationId xmlns:a16="http://schemas.microsoft.com/office/drawing/2014/main" id="{CB387240-AA07-4BC5-831A-D0D72A3CF642}"/>
              </a:ext>
            </a:extLst>
          </p:cNvPr>
          <p:cNvSpPr>
            <a:spLocks noGrp="1"/>
          </p:cNvSpPr>
          <p:nvPr>
            <p:ph type="title"/>
          </p:nvPr>
        </p:nvSpPr>
        <p:spPr>
          <a:xfrm>
            <a:off x="1662544" y="261212"/>
            <a:ext cx="10017223" cy="1671497"/>
          </a:xfrm>
        </p:spPr>
        <p:txBody>
          <a:bodyPr/>
          <a:lstStyle/>
          <a:p>
            <a:r>
              <a:rPr lang="en-US" dirty="0"/>
              <a:t>Scenario 1 (continued)</a:t>
            </a:r>
          </a:p>
        </p:txBody>
      </p:sp>
      <p:pic>
        <p:nvPicPr>
          <p:cNvPr id="5" name="Picture 4">
            <a:extLst>
              <a:ext uri="{FF2B5EF4-FFF2-40B4-BE49-F238E27FC236}">
                <a16:creationId xmlns:a16="http://schemas.microsoft.com/office/drawing/2014/main" id="{D3677756-A1C8-4BE9-898E-D40D9B9CF615}"/>
              </a:ext>
            </a:extLst>
          </p:cNvPr>
          <p:cNvPicPr>
            <a:picLocks noChangeAspect="1"/>
          </p:cNvPicPr>
          <p:nvPr/>
        </p:nvPicPr>
        <p:blipFill>
          <a:blip r:embed="rId2"/>
          <a:stretch>
            <a:fillRect/>
          </a:stretch>
        </p:blipFill>
        <p:spPr>
          <a:xfrm>
            <a:off x="672440" y="630575"/>
            <a:ext cx="932769" cy="932769"/>
          </a:xfrm>
          <a:prstGeom prst="rect">
            <a:avLst/>
          </a:prstGeom>
        </p:spPr>
      </p:pic>
    </p:spTree>
    <p:extLst>
      <p:ext uri="{BB962C8B-B14F-4D97-AF65-F5344CB8AC3E}">
        <p14:creationId xmlns:p14="http://schemas.microsoft.com/office/powerpoint/2010/main" val="216006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DB03739-0B87-4F90-8C72-1F2D4FD7BEEC}"/>
              </a:ext>
            </a:extLst>
          </p:cNvPr>
          <p:cNvSpPr>
            <a:spLocks noGrp="1"/>
          </p:cNvSpPr>
          <p:nvPr>
            <p:ph type="title"/>
          </p:nvPr>
        </p:nvSpPr>
        <p:spPr>
          <a:xfrm>
            <a:off x="469901" y="2607236"/>
            <a:ext cx="11101668" cy="1643527"/>
          </a:xfrm>
        </p:spPr>
        <p:txBody>
          <a:bodyPr/>
          <a:lstStyle/>
          <a:p>
            <a:r>
              <a:rPr lang="en-US" sz="4800" dirty="0"/>
              <a:t>Scenario 2: Equity as a Capacity</a:t>
            </a:r>
            <a:br>
              <a:rPr lang="en-US" dirty="0"/>
            </a:br>
            <a:br>
              <a:rPr lang="en-US" dirty="0"/>
            </a:br>
            <a:r>
              <a:rPr lang="en-US" sz="3200" dirty="0"/>
              <a:t>How does an evaluator assess the uptick of equity when it is delivered via capacity-building trainings? </a:t>
            </a:r>
          </a:p>
        </p:txBody>
      </p:sp>
    </p:spTree>
    <p:extLst>
      <p:ext uri="{BB962C8B-B14F-4D97-AF65-F5344CB8AC3E}">
        <p14:creationId xmlns:p14="http://schemas.microsoft.com/office/powerpoint/2010/main" val="383301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9287BCE-8D42-4C0C-B540-C56D7CC9C72D}"/>
              </a:ext>
            </a:extLst>
          </p:cNvPr>
          <p:cNvSpPr>
            <a:spLocks noGrp="1"/>
          </p:cNvSpPr>
          <p:nvPr>
            <p:ph type="ftr" sz="quarter" idx="11"/>
          </p:nvPr>
        </p:nvSpPr>
        <p:spPr/>
        <p:txBody>
          <a:bodyPr/>
          <a:lstStyle/>
          <a:p>
            <a:r>
              <a:rPr lang="en-US"/>
              <a:t>© TCC Group</a:t>
            </a:r>
          </a:p>
        </p:txBody>
      </p:sp>
      <p:sp>
        <p:nvSpPr>
          <p:cNvPr id="3" name="Slide Number Placeholder 2">
            <a:extLst>
              <a:ext uri="{FF2B5EF4-FFF2-40B4-BE49-F238E27FC236}">
                <a16:creationId xmlns:a16="http://schemas.microsoft.com/office/drawing/2014/main" id="{B7D3F075-634B-4AF3-9229-116B00BF3C67}"/>
              </a:ext>
            </a:extLst>
          </p:cNvPr>
          <p:cNvSpPr>
            <a:spLocks noGrp="1"/>
          </p:cNvSpPr>
          <p:nvPr>
            <p:ph type="sldNum" sz="quarter" idx="12"/>
          </p:nvPr>
        </p:nvSpPr>
        <p:spPr/>
        <p:txBody>
          <a:bodyPr/>
          <a:lstStyle/>
          <a:p>
            <a:fld id="{46C740CD-5459-1644-AA67-DA0B2C556A00}" type="slidenum">
              <a:rPr lang="en-US" smtClean="0"/>
              <a:pPr/>
              <a:t>9</a:t>
            </a:fld>
            <a:endParaRPr lang="en-US"/>
          </a:p>
        </p:txBody>
      </p:sp>
      <p:sp>
        <p:nvSpPr>
          <p:cNvPr id="4" name="Subtitle 3">
            <a:extLst>
              <a:ext uri="{FF2B5EF4-FFF2-40B4-BE49-F238E27FC236}">
                <a16:creationId xmlns:a16="http://schemas.microsoft.com/office/drawing/2014/main" id="{A10A0FAB-6FC7-4E69-9B64-CE13A88A0DE7}"/>
              </a:ext>
            </a:extLst>
          </p:cNvPr>
          <p:cNvSpPr>
            <a:spLocks noGrp="1"/>
          </p:cNvSpPr>
          <p:nvPr>
            <p:ph type="subTitle" idx="1"/>
          </p:nvPr>
        </p:nvSpPr>
        <p:spPr/>
        <p:txBody>
          <a:bodyPr/>
          <a:lstStyle/>
          <a:p>
            <a:pPr marL="0" marR="0" lvl="0" indent="0" algn="l" defTabSz="914377" rtl="0" eaLnBrk="1" fontAlgn="auto" latinLnBrk="0" hangingPunct="1">
              <a:lnSpc>
                <a:spcPct val="114000"/>
              </a:lnSpc>
              <a:spcBef>
                <a:spcPts val="0"/>
              </a:spcBef>
              <a:spcAft>
                <a:spcPts val="0"/>
              </a:spcAft>
              <a:buClr>
                <a:srgbClr val="2D2C7C"/>
              </a:buClr>
              <a:buSzTx/>
              <a:buFont typeface="Arial" panose="020B0604020202020204" pitchFamily="34" charset="0"/>
              <a:buNone/>
              <a:tabLst/>
              <a:defRPr/>
            </a:pPr>
            <a:r>
              <a:rPr kumimoji="0" lang="en-US" sz="2800" b="1" i="0" u="none" strike="noStrike" kern="1200" cap="none" spc="0" normalizeH="0" baseline="0" noProof="0" dirty="0">
                <a:ln>
                  <a:noFill/>
                </a:ln>
                <a:solidFill>
                  <a:srgbClr val="E08027"/>
                </a:solidFill>
                <a:effectLst/>
                <a:uLnTx/>
                <a:uFillTx/>
                <a:latin typeface="Corbel" panose="020B0503020204020204" pitchFamily="34" charset="0"/>
                <a:ea typeface="Segoe UI Historic" panose="020B0502040204020203" pitchFamily="34" charset="0"/>
                <a:cs typeface="Segoe UI Historic" panose="020B0502040204020203" pitchFamily="34" charset="0"/>
              </a:rPr>
              <a:t>The situation:</a:t>
            </a:r>
          </a:p>
          <a:p>
            <a:pPr marL="228594" marR="0" lvl="0" indent="-228594" algn="l" defTabSz="914377" rtl="0" eaLnBrk="1" fontAlgn="auto" latinLnBrk="0" hangingPunct="1">
              <a:lnSpc>
                <a:spcPct val="114000"/>
              </a:lnSpc>
              <a:spcBef>
                <a:spcPts val="0"/>
              </a:spcBef>
              <a:spcAft>
                <a:spcPts val="0"/>
              </a:spcAft>
              <a:buClr>
                <a:srgbClr val="2D2C7C"/>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lumMod val="50000"/>
                  </a:prstClr>
                </a:solidFill>
                <a:effectLst/>
                <a:uLnTx/>
                <a:uFillTx/>
                <a:latin typeface="Corbel" panose="020B0503020204020204" pitchFamily="34" charset="0"/>
                <a:ea typeface="Segoe UI Historic" panose="020B0502040204020203" pitchFamily="34" charset="0"/>
                <a:cs typeface="Segoe UI Historic" panose="020B0502040204020203" pitchFamily="34" charset="0"/>
              </a:rPr>
              <a:t>A multi-year, multi-site evaluation</a:t>
            </a:r>
          </a:p>
          <a:p>
            <a:pPr marL="228594" marR="0" lvl="0" indent="-228594" algn="l" defTabSz="914377" rtl="0" eaLnBrk="1" fontAlgn="auto" latinLnBrk="0" hangingPunct="1">
              <a:lnSpc>
                <a:spcPct val="114000"/>
              </a:lnSpc>
              <a:spcBef>
                <a:spcPts val="0"/>
              </a:spcBef>
              <a:spcAft>
                <a:spcPts val="0"/>
              </a:spcAft>
              <a:buClr>
                <a:srgbClr val="2D2C7C"/>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lumMod val="50000"/>
                  </a:prstClr>
                </a:solidFill>
                <a:effectLst/>
                <a:uLnTx/>
                <a:uFillTx/>
                <a:latin typeface="Corbel" panose="020B0503020204020204" pitchFamily="34" charset="0"/>
                <a:ea typeface="Segoe UI Historic" panose="020B0502040204020203" pitchFamily="34" charset="0"/>
                <a:cs typeface="Segoe UI Historic" panose="020B0502040204020203" pitchFamily="34" charset="0"/>
              </a:rPr>
              <a:t>Equity explicitly addressed through ongoing trainings and TA</a:t>
            </a:r>
          </a:p>
          <a:p>
            <a:endParaRPr lang="en-US" dirty="0"/>
          </a:p>
        </p:txBody>
      </p:sp>
      <p:sp>
        <p:nvSpPr>
          <p:cNvPr id="5" name="Text Placeholder 4">
            <a:extLst>
              <a:ext uri="{FF2B5EF4-FFF2-40B4-BE49-F238E27FC236}">
                <a16:creationId xmlns:a16="http://schemas.microsoft.com/office/drawing/2014/main" id="{3F56A272-8EAC-4B42-99A6-8A14EB01173F}"/>
              </a:ext>
            </a:extLst>
          </p:cNvPr>
          <p:cNvSpPr>
            <a:spLocks noGrp="1"/>
          </p:cNvSpPr>
          <p:nvPr>
            <p:ph type="body" sz="quarter" idx="14"/>
          </p:nvPr>
        </p:nvSpPr>
        <p:spPr/>
        <p:txBody>
          <a:bodyPr/>
          <a:lstStyle/>
          <a:p>
            <a:pPr marL="0" marR="0" lvl="0" indent="0" algn="l" defTabSz="914377" rtl="0" eaLnBrk="1" fontAlgn="auto" latinLnBrk="0" hangingPunct="1">
              <a:lnSpc>
                <a:spcPct val="114000"/>
              </a:lnSpc>
              <a:spcBef>
                <a:spcPts val="0"/>
              </a:spcBef>
              <a:spcAft>
                <a:spcPts val="0"/>
              </a:spcAft>
              <a:buClr>
                <a:srgbClr val="2D2C7C"/>
              </a:buClr>
              <a:buSzTx/>
              <a:buFont typeface="Arial" panose="020B0604020202020204" pitchFamily="34" charset="0"/>
              <a:buNone/>
              <a:tabLst/>
              <a:defRPr/>
            </a:pPr>
            <a:r>
              <a:rPr kumimoji="0" lang="en-US" sz="2800" b="1" i="0" u="none" strike="noStrike" kern="1200" cap="none" spc="0" normalizeH="0" baseline="0" noProof="0" dirty="0">
                <a:ln>
                  <a:noFill/>
                </a:ln>
                <a:solidFill>
                  <a:srgbClr val="E08027"/>
                </a:solidFill>
                <a:effectLst/>
                <a:uLnTx/>
                <a:uFillTx/>
                <a:latin typeface="Corbel" panose="020B0503020204020204" pitchFamily="34" charset="0"/>
                <a:ea typeface="Segoe UI Historic" panose="020B0502040204020203" pitchFamily="34" charset="0"/>
                <a:cs typeface="Segoe UI Historic" panose="020B0502040204020203" pitchFamily="34" charset="0"/>
              </a:rPr>
              <a:t>The evaluator’s role:</a:t>
            </a:r>
          </a:p>
          <a:p>
            <a:pPr marL="228594" marR="0" lvl="0" indent="-228594" algn="l" defTabSz="914377" rtl="0" eaLnBrk="1" fontAlgn="auto" latinLnBrk="0" hangingPunct="1">
              <a:lnSpc>
                <a:spcPct val="114000"/>
              </a:lnSpc>
              <a:spcBef>
                <a:spcPts val="0"/>
              </a:spcBef>
              <a:spcAft>
                <a:spcPts val="0"/>
              </a:spcAft>
              <a:buClr>
                <a:srgbClr val="2D2C7C"/>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lumMod val="50000"/>
                  </a:prstClr>
                </a:solidFill>
                <a:effectLst/>
                <a:uLnTx/>
                <a:uFillTx/>
                <a:latin typeface="Corbel" panose="020B0503020204020204" pitchFamily="34" charset="0"/>
                <a:ea typeface="Segoe UI Historic" panose="020B0502040204020203" pitchFamily="34" charset="0"/>
                <a:cs typeface="Segoe UI Historic" panose="020B0502040204020203" pitchFamily="34" charset="0"/>
              </a:rPr>
              <a:t>Evaluate the efficacy, relevancy, and impact of the trainings and TA</a:t>
            </a:r>
          </a:p>
          <a:p>
            <a:pPr marL="228594" marR="0" lvl="0" indent="-228594" algn="l" defTabSz="914377" rtl="0" eaLnBrk="1" fontAlgn="auto" latinLnBrk="0" hangingPunct="1">
              <a:lnSpc>
                <a:spcPct val="114000"/>
              </a:lnSpc>
              <a:spcBef>
                <a:spcPts val="0"/>
              </a:spcBef>
              <a:spcAft>
                <a:spcPts val="0"/>
              </a:spcAft>
              <a:buClr>
                <a:srgbClr val="2D2C7C"/>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lumMod val="50000"/>
                  </a:prstClr>
                </a:solidFill>
                <a:effectLst/>
                <a:uLnTx/>
                <a:uFillTx/>
                <a:latin typeface="Corbel" panose="020B0503020204020204" pitchFamily="34" charset="0"/>
                <a:ea typeface="Segoe UI Historic" panose="020B0502040204020203" pitchFamily="34" charset="0"/>
                <a:cs typeface="Segoe UI Historic" panose="020B0502040204020203" pitchFamily="34" charset="0"/>
              </a:rPr>
              <a:t>Measure the adoption of equity as a value in each site</a:t>
            </a:r>
          </a:p>
          <a:p>
            <a:endParaRPr lang="en-US" dirty="0"/>
          </a:p>
        </p:txBody>
      </p:sp>
      <p:sp>
        <p:nvSpPr>
          <p:cNvPr id="6" name="Title 5">
            <a:extLst>
              <a:ext uri="{FF2B5EF4-FFF2-40B4-BE49-F238E27FC236}">
                <a16:creationId xmlns:a16="http://schemas.microsoft.com/office/drawing/2014/main" id="{138CAD58-BE3F-4F7F-8213-685AA132BE1C}"/>
              </a:ext>
            </a:extLst>
          </p:cNvPr>
          <p:cNvSpPr>
            <a:spLocks noGrp="1"/>
          </p:cNvSpPr>
          <p:nvPr>
            <p:ph type="title"/>
          </p:nvPr>
        </p:nvSpPr>
        <p:spPr>
          <a:xfrm>
            <a:off x="1445001" y="136524"/>
            <a:ext cx="10515600" cy="1671497"/>
          </a:xfrm>
        </p:spPr>
        <p:txBody>
          <a:bodyPr/>
          <a:lstStyle/>
          <a:p>
            <a:r>
              <a:rPr lang="en-US" dirty="0"/>
              <a:t>Scenario 2: Equity as a Capacity</a:t>
            </a:r>
          </a:p>
        </p:txBody>
      </p:sp>
      <p:pic>
        <p:nvPicPr>
          <p:cNvPr id="7" name="Picture 6">
            <a:extLst>
              <a:ext uri="{FF2B5EF4-FFF2-40B4-BE49-F238E27FC236}">
                <a16:creationId xmlns:a16="http://schemas.microsoft.com/office/drawing/2014/main" id="{667B4327-7EF3-4B1F-AFEA-240C941D7326}"/>
              </a:ext>
            </a:extLst>
          </p:cNvPr>
          <p:cNvPicPr>
            <a:picLocks noChangeAspect="1"/>
          </p:cNvPicPr>
          <p:nvPr/>
        </p:nvPicPr>
        <p:blipFill>
          <a:blip r:embed="rId2"/>
          <a:stretch>
            <a:fillRect/>
          </a:stretch>
        </p:blipFill>
        <p:spPr>
          <a:xfrm>
            <a:off x="475679" y="505887"/>
            <a:ext cx="932769" cy="932769"/>
          </a:xfrm>
          <a:prstGeom prst="rect">
            <a:avLst/>
          </a:prstGeom>
        </p:spPr>
      </p:pic>
    </p:spTree>
    <p:extLst>
      <p:ext uri="{BB962C8B-B14F-4D97-AF65-F5344CB8AC3E}">
        <p14:creationId xmlns:p14="http://schemas.microsoft.com/office/powerpoint/2010/main" val="3471268403"/>
      </p:ext>
    </p:extLst>
  </p:cSld>
  <p:clrMapOvr>
    <a:masterClrMapping/>
  </p:clrMapOvr>
</p:sld>
</file>

<file path=ppt/theme/theme1.xml><?xml version="1.0" encoding="utf-8"?>
<a:theme xmlns:a="http://schemas.openxmlformats.org/drawingml/2006/main" name="1_Office Theme">
  <a:themeElements>
    <a:clrScheme name="New TCC Brand Colors">
      <a:dk1>
        <a:sysClr val="windowText" lastClr="000000"/>
      </a:dk1>
      <a:lt1>
        <a:srgbClr val="FFFFFF"/>
      </a:lt1>
      <a:dk2>
        <a:srgbClr val="6E6F71"/>
      </a:dk2>
      <a:lt2>
        <a:srgbClr val="2D2C7C"/>
      </a:lt2>
      <a:accent1>
        <a:srgbClr val="419BC0"/>
      </a:accent1>
      <a:accent2>
        <a:srgbClr val="FDB73D"/>
      </a:accent2>
      <a:accent3>
        <a:srgbClr val="5B4999"/>
      </a:accent3>
      <a:accent4>
        <a:srgbClr val="E08027"/>
      </a:accent4>
      <a:accent5>
        <a:srgbClr val="538349"/>
      </a:accent5>
      <a:accent6>
        <a:srgbClr val="8A2E6C"/>
      </a:accent6>
      <a:hlink>
        <a:srgbClr val="2D2C7C"/>
      </a:hlink>
      <a:folHlink>
        <a:srgbClr val="BFBFBF"/>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defPPr algn="ctr">
          <a:defRPr sz="1013"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vised PPT template - In Progress - Do not use" id="{D5192401-03EF-4C19-9407-BC39DEE5C44E}" vid="{4352E56B-B4DB-48B4-AA45-B1A837DCF9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TotalTime>
  <Words>1484</Words>
  <Application>Microsoft Office PowerPoint</Application>
  <PresentationFormat>Widescreen</PresentationFormat>
  <Paragraphs>163</Paragraphs>
  <Slides>24</Slides>
  <Notes>4</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Avenir Roman</vt:lpstr>
      <vt:lpstr>Calibri</vt:lpstr>
      <vt:lpstr>Corbel</vt:lpstr>
      <vt:lpstr>Wingdings</vt:lpstr>
      <vt:lpstr>1_Office Theme</vt:lpstr>
      <vt:lpstr>Equity &amp; Evaluation: Models of How Equity Can and Does Impact Evaluation</vt:lpstr>
      <vt:lpstr>Two Key Definitions</vt:lpstr>
      <vt:lpstr>PowerPoint Presentation</vt:lpstr>
      <vt:lpstr>PowerPoint Presentation</vt:lpstr>
      <vt:lpstr>Scenario 1: Equity as a Leading Principle</vt:lpstr>
      <vt:lpstr>Scenario 1 (continued)</vt:lpstr>
      <vt:lpstr>Scenario 1 (continued)</vt:lpstr>
      <vt:lpstr>Scenario 2: Equity as a Capacity  How does an evaluator assess the uptick of equity when it is delivered via capacity-building trainings? </vt:lpstr>
      <vt:lpstr>Scenario 2: Equity as a Capacity</vt:lpstr>
      <vt:lpstr>Scenario 2 (continued)</vt:lpstr>
      <vt:lpstr>Scenario 2 (continued)</vt:lpstr>
      <vt:lpstr>PowerPoint Presentation</vt:lpstr>
      <vt:lpstr>Scenario 3: Equity as an Afterthought</vt:lpstr>
      <vt:lpstr>Scenario 3 (continued)</vt:lpstr>
      <vt:lpstr>Scenario 3 (continued)</vt:lpstr>
      <vt:lpstr>PowerPoint Presentation</vt:lpstr>
      <vt:lpstr>Scenario 4: Equity as a Point of Tension</vt:lpstr>
      <vt:lpstr>Scenario 4 (continued)</vt:lpstr>
      <vt:lpstr>Scenario 4 (continued)</vt:lpstr>
      <vt:lpstr>PowerPoint Presentation</vt:lpstr>
      <vt:lpstr>Scenario 5: Equity as Tokenism</vt:lpstr>
      <vt:lpstr>Scenario 5 (continued)</vt:lpstr>
      <vt:lpstr>Scenario 5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Biannual TCC Group Firm Meeting</dc:title>
  <dc:creator>Lindsay Emery</dc:creator>
  <cp:lastModifiedBy>Deepti Sood</cp:lastModifiedBy>
  <cp:revision>4</cp:revision>
  <cp:lastPrinted>2019-03-20T13:45:53Z</cp:lastPrinted>
  <dcterms:created xsi:type="dcterms:W3CDTF">2019-03-13T15:42:53Z</dcterms:created>
  <dcterms:modified xsi:type="dcterms:W3CDTF">2021-09-15T13:42:37Z</dcterms:modified>
</cp:coreProperties>
</file>